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44.20712" units="1/cm"/>
          <inkml:channelProperty channel="Y" name="resolution" value="44.39306" units="1/cm"/>
          <inkml:channelProperty channel="T" name="resolution" value="1" units="1/dev"/>
        </inkml:channelProperties>
      </inkml:inkSource>
      <inkml:timestamp xml:id="ts0" timeString="2022-05-23T10:13:01.03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5" units="cm"/>
      <inkml:brushProperty name="height" value="0.055" units="cm"/>
    </inkml:brush>
    <inkml:brush xml:id="br3">
      <inkml:brushProperty name="width" value="0.05292" units="cm"/>
      <inkml:brushProperty name="height" value="0.05292" units="cm"/>
      <inkml:brushProperty name="color" value="#FFC000"/>
    </inkml:brush>
  </inkml:definitions>
  <iact:action type="add" startTime="44333">
    <iact:property name="dataType"/>
    <iact:actionData xml:id="d0">
      <inkml:trace xmlns:inkml="http://www.w3.org/2003/InkML" xml:id="stk0" contextRef="#ctx0" brushRef="#br0">5976 8654 0,'63'0'243,"123"0"-239,1 0 6,-124 0-5,61 0 2,1 0 1,-1 0-1,1 0 1,-1 0-2,-62 0 2,63 0 1,-1 0-4,1 0 2,-63 0 1,0 0-1,63 0 25,-63 0-20,0 0-5,1 0 9,61-62-10,1 62 2,-63 0-2,62 0 2,1 0 1,-1 0-4,-61 0 3,-1 0 1,62 0-3,-61 0 0,-1 0 3,0 0-3,0 0 2,1 0 1,-1 0-4,-62-62 3,124 0 1,-61 62 6,61 0-10,-61 0 4,-1-63-4,125 63 3,-1 0-1,1 0 0,-62 0 0,61-62 1,-61 62-1,-1 0 1,1 0-1,-1-62 0,1 0 1,-1 62 1,1 0-4,-63 0 4,63 0-1,-1 0-1,-62 0 0,1 0-1,61 0 1,-62 0 8,1 0 7,-1 0 0,0 0-8,0 0-5,63 0 4,-63 0-6,0 0 1,1 0-2,-1 0 2,63 0-1,-63 0 2,0 0-3,63 0 3,-63 0-4,0 0 3,63 0-1,-63 0 8,0 0-6,0 0 4,1 0 9,-1 0-5,62 0-4,-61 0 0,-1 0 11,0 0-3,0 0-7,1 0 10</inkml:trace>
    </iact:actionData>
  </iact:action>
  <iact:action type="add" startTime="48978">
    <iact:property name="dataType"/>
    <iact:actionData xml:id="d1">
      <inkml:trace xmlns:inkml="http://www.w3.org/2003/InkML" xml:id="stk1" contextRef="#ctx0" brushRef="#br1">6101 7783 0,'124'0'219,"126"62"-210,-64 0-4,-61-62 1,-1 0 2,63 63-1,0-63 2,0 0-3,-1 0 1,-61 62 5,-1-62-8,63 0 3,0 0 3,-63 0-7,63 0 4,-125 0 2,1 0-2,-1 0-1,62 0 4,-61 0-5,-1 0 3,62 0-2,-61-62 2,-1 62-1,0 0 1,-62-63 1,125 63-2,-63 0 6,0 0 9,1 0 0,-1 0-5,0 0-3,63 0-2,-63 0 3,62 0-7,-61 0 7,-1 0-9,0 0 2,0 0-1,1-62 0,-1 62 3,62 0-6,-61 0 4,-1 0 0,62-62 1,-61 62 4,-1 0-4,0 0 6,0 0-10,1 0 19,-1 0-4,62 0 1,-61 0-6,61 0-6,1 0-3,-63 0 1,0 0 0,0 0 3,1-62-5,61-1 2,-62 63 8,1 0-8,-1 0 3,0 0 3,0 0-7,63 0 11,-63 0-4,0 0 2,1 0-1,-1 0 8,0 0-1,1 0 2,-1 0-17,0 0 4,0 0-5,1 63 4,-1-63-3,0 0 1,0 62 0,1-62 1,-1 0-1,0 0 10,0 0-12,1 0 2,-1 0 18,0 0-6,0 0 3,1 0 51,-1 0 40,0 0-94,0 0 4,1 0 1,-1 0-20,0 0 18,-62 62 59</inkml:trace>
    </iact:actionData>
  </iact:action>
  <iact:action type="add" startTime="50709">
    <iact:property name="dataType"/>
    <iact:actionData xml:id="d2">
      <inkml:trace xmlns:inkml="http://www.w3.org/2003/InkML" xml:id="stk2" contextRef="#ctx0" brushRef="#br1">14194 7845 0,'187'62'138,"186"187"-131,1 0 4,-63-124-7,63 62 6,-1-63-7,1-62 8,-63-62-7,0-62 6,1 0-5,-1 0 2,-62-63 0,0-62 4,-62 63-7,62-63 7,-125 0-8,63-62 5,-125 125-1,1-125 0,-1-187 5,-62 62-6,0 125 2,-62 63-4,-125-126 3,0 188 4,-62-125-7,-249 0 3,-125 124 0,-124 63 5,0 62-6,0 0 2,62 187-2,63 0 2,186-1-4,0 63 4,63 63-1,-63-63 0,249-63 0,0 64 1,1-64 3,61 188-8,-62-1 9,125-124-9,62 498 4,0-249 0,125-62 1,61-124 2,63-1-6,0 0 4,-62-186-1,124 124 0,-124-125 2,187 1-3,-125-63 1,187-62 1,-63-62 2,-62 62-2,63-63-5,-187-61 8,62-1-2,-187 125-6,0-62 4,63 0 4,-63 62 0,-62-62-4,62-1 0,-62-61 0,0 62 1,0-1-1,0 1 3,0-62-3,0 61 0,0 1 2,-62 0-6,62 0 5,0-1 2,-62 63-6,62-62 11,-63 0-7,1 62 1,62-63 4,0 1 13</inkml:trace>
    </iact:actionData>
  </iact:action>
  <iact:action type="remove" startTime="54914">
    <iact:property name="style" value="instant"/>
    <iact:actionData xml:id="d3" ref="#d2"/>
  </iact:action>
  <iact:action type="add" startTime="54406">
    <iact:property name="dataType" value="strokeEraser"/>
    <iact:actionData xml:id="d4">
      <inkml:trace xmlns:inkml="http://www.w3.org/2003/InkML" xml:id="stk3" contextRef="#ctx0" brushRef="#br2">43205 27019 0,'-249'0'221,"0"0"-217,0 0 4,-125 0-1,188 0 0,-63 0 0,124 0 1,-62 0-1,0 0 1,125 0-2,0 0 2,-63 0-1,63 0 8,0 0 0,0 0-1,-1 0 9,1 62-1,-62-62-16,61 62 1,1-62 0,-62 0 1,-1 62-1,1 1 0,61-63 1,-123 62-1,61-62 1,63 0-1,0 0 1,-1 0 6,-61 0-7,-1 0 0,63 0 1,-62-62 6,-63-1-8,125 63-2,-1 0 1,-61-62 3,62 62-1,62-62 0,-63 62 8,499 0 322,311 0-330,-124 0-1,-1 62 2,-186-62-1,-125 0 1,1 62-2,-126 1 1,-123-63 1,-1 0-1,62 0 0,-61 0 8,-1 0 15</inkml:trace>
    </iact:actionData>
  </iact:action>
  <iact:action type="add" startTime="98893">
    <iact:property name="dataType"/>
    <iact:actionData xml:id="d5">
      <inkml:trace xmlns:inkml="http://www.w3.org/2003/InkML" xml:id="stk4" contextRef="#ctx0" brushRef="#br3">24591 13324 0,'0'124'311,"0"-62"-308,0 1 7,0-1-6,0 62 3,0-61 0,0 61 11,0-62-14,0 1 3,0-1 3,0 0-3,0 0 6,0 1-5,0-1 13,0 0-12,0 0 42,0 1-30,0-1 0,0 0-6,0 0 10,0 1 16,0-1 24,0 0-58,0 0 16,0 1-6,0-1-10,0 0 5,0 0 11,0 1-2,0 61 1,0 63-15,0-63 3,0 1-2,0-63-1,0 0-3,0 63 6,0-63-6,0 1 7,0 61-7,0-62 4,0 1 13,0-1-3,0 0 1,0 0 13,0 1-12,0-1-13,0 0 14,0 0 9</inkml:trace>
    </iact:actionData>
  </iact:action>
  <iact:action type="add" startTime="101142">
    <iact:property name="dataType"/>
    <iact:actionData xml:id="d6">
      <inkml:trace xmlns:inkml="http://www.w3.org/2003/InkML" xml:id="stk5" contextRef="#ctx0" brushRef="#br3">26272 13448 0,'0'187'226,"0"-125"-216,62 125-6,-62-63 7,0 63-7,62-125 3,0 63 0,-62-63 3,63 63-5,-63-1 10,62-62 0,-62 1-6,0-1 8,0 0 0,0 0 5,0 63-7,0-63 7,0 0 0,0 1-1,0-1-6,0 0 14,0 63-22,0-1 1,0-62-1,0 1 3,0-1-6,0 0 7,0 0-7,0 1 19,0-1-1,0 0-1,0 1-11,0-1 10,0 0 16,0 0 1,0 1-23,0-1-7,0 62 8,0-61 7,0-1 3</inkml:trace>
    </iact:actionData>
  </iact:action>
  <iact:action type="add" startTime="103354">
    <iact:property name="dataType"/>
    <iact:actionData xml:id="d7">
      <inkml:trace xmlns:inkml="http://www.w3.org/2003/InkML" xml:id="stk6" contextRef="#ctx0" brushRef="#br3">29384 13324 0,'0'124'220,"0"1"-214,63 61 2,-63 63-1,0-62 0,0 0 1,0 0-1,0-63 0,0-62 0,0 1 4,0-1-4,0 0 5,0 0-3,0 1-4,0-1 3,0 0 0,0 63 0,0-1-1,0 63 1,62-63-2,-62 1 3,0-63-3,0 63 0,0-1 3,0-61 4,0-1 2,0 0 0,0 0 21</inkml:trace>
    </iact:actionData>
  </iact:action>
  <iact:action type="add" startTime="105268">
    <iact:property name="dataType"/>
    <iact:actionData xml:id="d8">
      <inkml:trace xmlns:inkml="http://www.w3.org/2003/InkML" xml:id="stk7" contextRef="#ctx0" brushRef="#br3">31065 13946 0,'62'125'299,"1"-1"-288,-63 1-5,0-63-1,0 0 2,0 63 3,0-63-5,0 0 2,0 0 19,0 1-8,0-1 0,0 0-14,62 0 4,-62 1 6,0-1-7,0 0 3,0 0-6,62 1 6,-62 61-2,0-62 5,0 1-7,0-1 8,0 0 5,0 0 14,0 1 80,62-1-99,-62 62-10,0 1 6,0 0-5,0-1 2,0-62 1,0 63 2,0-63 2,0 0 3,0 1 6,0-1-7</inkml:trace>
    </iact:actionData>
  </iact:action>
  <iact:action type="add" startTime="171705">
    <iact:property name="dataType"/>
    <iact:actionData xml:id="d9">
      <inkml:trace xmlns:inkml="http://www.w3.org/2003/InkML" xml:id="stk8" contextRef="#ctx0" brushRef="#br3">2615 15067 0,'0'124'229,"0"1"-227,62-1 5,-62 63 1,0-63 2,0 1-3,0-1-2,0 1 2,0 0 1,0-63-2,0 62 5,0-61-7,0 61 3,0-62 1,0 1-1,0-1 1,0 0 7,0 0 7,0 1-5,0-1-10,0 0-3,0 125 3,62-63 4,0 1 1,-62-63-2,0 0-3,0 1 5,0-1 10,0 0 16,0 0 44,0 1-63,0-1 10,63-62 73,-1 0-76,62 0-12,-61 62-10,61-62 3,1 0 0,62 0 0,-1 0 3,63-62-3,-124 62 1,62 0-3,124 0 2,-124 0 3,-1 0-5,-61 0 2,-1 0 1,-61 0 1,-1 0-4,0 0 2,0 0 3,1 0 11,-1 0 0,0 0 18,0 0-35,1 0 45,-63-62 59,0-1-90,0 1 5,0 0-1,0 0-13,0-63 3,0 1-5,0-1 3,-63-62-5,63 63 2,-62-1 1,62-61 1,-62 61-4,0 1 6,62-1-5,-63 63 3,63 0-6,0-125 5,0 62-1,0-62 3,-62 63-5,62 62 2,-62-1 4,62 1-5,0 0 2,0 0-4,-62-1 3,62 1 1,0-62 2,-63 61-6,63 1 6,-62 0 5,62-63-3,0 63-5,-62-62 8,62 61-5,0 1-2,0 0 3,0 0 11,0-1 0,0 1-15,-187 62 288,125 125-289,-63-125 1,1 62 2,-1 0-4,63-62 3,-62 0-2,61 62 4,1-62-4,0 0 7,0 0-11,-1 63 8,1-63-5,0 0 9,0 0-8,-1 0 9,1 0 7,0 0-8,0 0-7,62 62 1,-63-62-1,-61 0 4,124 62-8,-62-62 8,-1 0-7,1 62 3,-63-62 4,63 0-7,62 63 3,-62-1 4,0-62-7,-1 0 18,63 62-7,-62-62-7,0 0 14,0 0-12,62 62-3,-63-62 4,1 0 11,62 63 227,0-1-224,0 0 20,0 0-18,0 63-7,0-63 1,0 0 4,0 1-6,0-1-4</inkml:trace>
    </iact:actionData>
  </iact:action>
  <iact:action type="add" startTime="176592">
    <iact:property name="dataType"/>
    <iact:actionData xml:id="d10">
      <inkml:trace xmlns:inkml="http://www.w3.org/2003/InkML" xml:id="stk9" contextRef="#ctx0" brushRef="#br3">3860 16312 0,'0'-62'330,"0"-1"-320,0 1 12,-62 62-15,62-62 8,-63 62-9,1 0 17,0 0 2,0 0-21,-1 0 19,63 62-9,0 0 0,0 1-7,0-1 3,0 0-2,0 0-1,63 125 1,-1 0-4,0-125 3,0 0 0,1 1 0,-63-1 4,62-62-7,0 0 7,-62 62-7,62-62 3,1 0 0,-1 0 1,0 0 9,-62-62-3,62 0-5,1 62 5,-63-63-6,62 1 3,-62 0 3,0 0-6,0-1 7,0-61-1,0 62 1,-62 62-8,-1-63 11,1 1 1,0 62-1,0 0-15,-1 0 8,1 0 3,0 0-6,0 0 3,-1 0-4,1 0 0,0 62 11,0 1 1,62-1 4,0 0-2,0 0-10,0 1 10,0-1-16,62 0 4,0-62-2,63 62-1,-63-62 4,0 0-6,0 0 7,1 0-6,-1 0 5,62 0-6,-61 0 18</inkml:trace>
    </iact:actionData>
  </iact:action>
  <iact:action type="add" startTime="181723">
    <iact:property name="dataType"/>
    <iact:actionData xml:id="d11">
      <inkml:trace xmlns:inkml="http://www.w3.org/2003/InkML" xml:id="stk10" contextRef="#ctx0" brushRef="#br0">18303 1744 0,'0'125'229,"0"61"-221,0 1-2,0 0-1,0-63 2,0 1 1,0-1-1,0 1 0,0-1 0,0-61 0,0-1 2,0 62-3,0 63 1,0-124 0,0 61 3,0-62-5,0 63 2,0-1 8,0-61-5,62 61-5,-62-62 2,0 1 2,0 61-3,0-62 16,0 1 1,249-63 272,125 0-292,-125 0 4,0 0 0,0 0 1,-62 0 4,-1 0-9,-61 0 7,62 0-3,-1 0-3,-61 0 3,-63 0 1,0 0-1,63 0 3,-63 0-5,0 0 5,1 0-5,61 0 2,-62 0 1,1 0-2,-1 0 13,62-63-16,-61 63 5,-1 0 0,62 0-1,63 0 3,-125 0-5,125 0 4,0-62-4,-62 62 2,-1 0 2,1-62-2,61 0 1,-123 62 7,61-63-7,-62 63 3,1 0 4,-1 0 8,-62-62 84,0 0-83,0-63-2,0 1-15,0-1 1,0 1 0,0 62-1,0-125-1,0 62 1,0 63 1,0 0-1,0-63 0,0 63 1,-62 0 0,-1-63 1,63 63 3,-62 0-2,62-1-6,0 1 11,0 0-1,-62 62-7,62-125 1,-62 63 3,62 0-8,-63 0 16,63-1-15,-62 1 10,62 0-7,0 0 9,0-1 5,0 1-6,-124 0 199,-1 0-206,63-1 0,-63 1-5,-61 0 8,123-63-7,-124 63 4,63 0-1,-63 0 2,63 62-4,-1-63 3,-62 63 6,63 0-11,-1 0 8,-61 0-8,-1 0 2,0 0 3,0 0 1,1 0-3,61 0 1,-62 0 0,125 0 1,-62 63-1,-1-1 1,63-62 5,0 0 2,-1 0-4,1 0 7,62 62-8,-62-62-3,62 62 1,-125-62-1,63 0 5,-63 0-5,63 0 4,0 0-8,-63 0 8,63 63 1,0-63-2,0 0 12,-1 0 5,63 62 363,-62 187-387,-62 62 5,124-124-1,-63-63 0,63 1 1,0-63-1,-62 63 0,62-63 4,0 0-4,-62 0-2,62 1 17,0-1-1,0 0-14</inkml:trace>
    </iact:actionData>
  </iact:action>
  <iact:action type="add" startTime="200821">
    <iact:property name="dataType"/>
    <iact:actionData xml:id="d12">
      <inkml:trace xmlns:inkml="http://www.w3.org/2003/InkML" xml:id="stk11" contextRef="#ctx0" brushRef="#br0">25774 1371 0,'62'0'258,"0"0"-253,0 0 4,1 0-1,61 0-1,1 0 0,-1 0-2,1 0 2,61-63 1,-61 1 2,-1 62-3,125 0-2,-62-62 2,0 62 0,-63-62 1,1-1 2,62 63-6,-125 0 6,62-62-3,-61 62-1,-1-62 0,125 62 3,-63 0-3,-61 0 1,-1 0 0,62 0 1,63 0 1,-125 0-4,1 0 10,-1 0-8,0 0 3,0 0 10,63 0 2,-63 0-6,0 0-10,1 0 1,-1 0 10,0 0-10,0 0 13,1 0-11,-1 0 12,0 0 413,-62 62-423,62 0-4,1-62 0,-63 63 1,0-1-1,62 0 0,-62 0 8,0 1-8,0 61 8,0-62-8,62 1 0,-62 61 1,62-62-1,1 1 3,-63 61-5,62-62 10,-62 1-6,0-1 7,0 0-3,0 63 0,0-63-6,0 0 0,0 0 3,0 63 2,0-63 3,0 0 3,0 1 0,0-1-3,0 0 131,-62-62-139,-1 62 4,-123 1-8,-126 61 5,63-124 3,63 62-7,-126 63 4,63-125 1,-62 62 0,0 1-4,124-63 2,-62 62-1,124-62 2,1 0-1,-63 62-1,125 0 4,-125-62-5,63 0 3,-1 0-1,1 63 7,61-63-11,-61 0 4,62 0-1,-1 0 0,-61 0 4,-1 0-5,63 0 1,0 0 3,0 0-2,-1 0 7,1 0 10,0 0-9,62-63 253,0-61-260,0-63-2,0 125 2,0-63 2,0 1-6,0-1 7,0 63 2,0 0 0,0-1 13,0 1-8,0 0-3,0 0 15,0-1-24,0 1 2,0 0 7,0-63-2,0 63 2,0 0 8,0 0-2,0-1-6,0 1 14,0-62 0,0 61-11,0 1-14,0 0 22,0 0-13,0-1 6,0 1 11</inkml:trace>
    </iact:actionData>
  </iact:action>
  <iact:action type="add" startTime="206234">
    <iact:property name="dataType"/>
    <iact:actionData xml:id="d13">
      <inkml:trace xmlns:inkml="http://www.w3.org/2003/InkML" xml:id="stk12" contextRef="#ctx0" brushRef="#br0">27143 1993 0,'-124'62'222,"-1"1"-218,1 61 3,-1-62 0,63 63 3,0-125-6,-1 0 5,1 62-4,62 0 11,-62-62-8,186 0 116,63 0-118,0 0 2,0 0 2,124 0-3,-124 0 1,62 0-4,0 0 4,-125 0-1,1 0 0,-1 0 0,-62 0 1,63 0-1,-63 0 10,1 0-5,-1 0 3,0 0 7,0 0-8,1 0-4,-1 0-5,62 0 4,-61 0-1,-1 0-3,0 0 4,63 0-3,-63 0 0,0 0 2,0-62-1,1 62 8,-1 0 3,0 0 1,-311 0 187,-124 62-198,61 1-3,63-63 2,0 62 0,62-62 2,1 62 0,61 0-4,1-62 5,61 0-4,-61 0-1,62 0 4,-1 0-2,1 0 8,0 0 10,-125 63 207,0-63-224,1 0-4,61 62 3,1-62 0,-1 0 1,63 0-1,0 0 0,-1 0 0,1 0 16,0 0-16,124 0 212,125 0-212,0 0 4,-63 0-7,63-62 3,-63-1 0,1 63 1,-1-62-1,63 62 0,-125 0 3,63 0-5,-1 0 2,-61 0 0,123-62 4,-61 62-7,-1-62 8,1-1-8,62 63 2,0 0 1,-63-62 3,63 0-2,0 62-1,-1-62 4,1 62-9,-125 0 4,63-63 1,-1 1 1,63 62 2,-125-62-1,1 62-6,-1 0 4,62 0 0,-61 0 11,-1 0-14,0 0 8,0 0 9</inkml:trace>
    </iact:actionData>
  </iact:action>
</iact:actions>
</file>

<file path=ppt/media/image1.png>
</file>

<file path=ppt/media/image2.png>
</file>

<file path=ppt/media/image3.png>
</file>

<file path=ppt/media/media1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26EF7-BA41-7F7B-B08A-4229FCBF5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51DD2F-6372-AAC9-4747-E12291FD4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8DE00-AEF5-0FE8-92F4-1826346CE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73203-0708-BF99-14A7-4D74C985D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766BF2-735D-DA81-8409-CA0F28A74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178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52A02-2DFB-C042-7603-8F1F6605A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F024FF-E2A7-4BEB-D7F1-B57E8188B5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81117-2B74-7632-FEBD-01CAFBD3B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9EB138-0FBB-6935-2A9C-8CF1E64A4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9477A-CA73-9CB7-7247-062E3BFB8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4750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64F64F-E4DB-2DB5-0E41-59F2B30368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393709-8357-655F-8956-CDF06CA88F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821E2B-81C7-5A09-D10F-C5B4B0761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9D48B-5FC4-25D2-BC78-A50B34F55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B4D2D-6DA0-2033-BF17-1FC897700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2064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C3C7F-E6FC-65AA-7237-11217C400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9903C2-B5CA-AD63-4F1B-279FE8F2A2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998F8A-C2D2-BFDE-5391-2F9C361C3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1575A-0C25-5948-9C40-B70DE3F3C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ADB58-575B-BB32-037C-4C9C34874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3243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E1D63-A14F-E9EE-E2E5-D1EC87DD3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289F6C-63E5-77B4-B4F9-7201C2870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054E46-65CD-A385-8520-CF6B7FA8D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B997E0-81F6-FEB6-0FE7-7326310F5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1DE7D-529D-D175-FC2E-109361B73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9942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9F7E5-B1A3-FFA8-72D7-A32512DAE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3975E2-474A-7212-FA3D-5C35977850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6BC762-5605-3DF5-933C-478BD274F2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8C5739-6482-6D7A-DEC3-FA6FE0C02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663507-1B3D-8F76-8C4A-D19457218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C4B130-2858-5211-F9C7-64009DB0B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3774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0B5E1-83F7-8DDB-1AE3-156920EF7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ED214-4A16-B436-0868-0B14CD885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A6932D-CA40-FF72-3324-4ECCEAB63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2523DE-CECA-A863-DBFE-74752759BF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EA8858-BEE7-374D-23CE-5E206ACC35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B8371D-5E67-7C16-28D2-49CC35BE5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0C00B7-5EEF-452D-9047-A5D314C1E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4F41F5-77F7-078E-5D78-61CB445F5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497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C4DF3-6379-81D9-54CE-778961810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8ED70B-A14E-E307-7CC8-5777F82EA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999BC5-674E-4B97-E14E-2E8829BF6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1AF152-2424-5BDD-A661-59F60928C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2086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5DDADF-7133-D749-6131-367D4D2F2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D6E1E3-455B-D64C-F7E3-4F0547A62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B557A-210D-F61E-9CBD-959202EDE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8103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3764F-F528-E956-23EE-387401C04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D034D-F334-7910-794C-FDEDF2508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AC8FFB-EE3D-4D14-F939-47BC53B7D0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09D5F7-AF26-985F-F521-0EF4CD8F3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78A2C9-8053-8754-8716-2625EED95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1A1FA-BDE9-C35E-7ABD-463F8F1EE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4423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703A4-64CE-29CC-CC2C-C834F69FA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16B8B2-E877-4DD8-A4FC-4BFB04D163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64A3EC-32A9-1599-6FB1-DAEF6E29B3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EDDEAF-5FB6-62BB-1DE6-5A34365F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17E65A-8237-E540-15CB-AE67C7C22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D96404-7BE0-E632-7CC5-9AF0AAF54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6014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2E0BF4-8CAF-DB09-2EA7-1AD89B135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6ADEA8-C99D-CB51-AAAC-7956C67C0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46F3C3-BE22-CF35-072B-AD7E84F910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8545B-76F1-4C36-BB2A-2DBF54CB56CD}" type="datetimeFigureOut">
              <a:rPr lang="en-IN" smtClean="0"/>
              <a:t>23-05-2022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F4124-5B10-6312-D9B7-8B4AF66709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43446-2FC0-C907-6BF7-F4DB7C7974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320DA-D1C9-45BC-AD85-746FA6E5F7A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9105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microsoft.com/office/2011/relationships/inkAction" Target="../ink/inkAction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26B7D30A-E2A6-185C-B301-D0D2BF1909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5D40537-577E-3412-0C71-A33AE74B150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896400" y="336600"/>
              <a:ext cx="10399320" cy="61858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5D40537-577E-3412-0C71-A33AE74B15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87040" y="327240"/>
                <a:ext cx="10418040" cy="620460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17A01D0-98B6-37E4-7D57-5091B896CE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567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428"/>
    </mc:Choice>
    <mc:Fallback>
      <p:transition spd="slow" advTm="236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18" x="4276725" y="6232525"/>
          <p14:tracePt t="2204" x="2241550" y="6454775"/>
          <p14:tracePt t="2210" x="2374900" y="6319838"/>
          <p14:tracePt t="2219" x="2509838" y="6184900"/>
          <p14:tracePt t="2225" x="2644775" y="6051550"/>
          <p14:tracePt t="2235" x="2890838" y="5894388"/>
          <p14:tracePt t="2240" x="3136900" y="5737225"/>
          <p14:tracePt t="2247" x="3362325" y="5626100"/>
          <p14:tracePt t="2254" x="3586163" y="5535613"/>
          <p14:tracePt t="2261" x="3810000" y="5422900"/>
          <p14:tracePt t="2268" x="4011613" y="5356225"/>
          <p14:tracePt t="2276" x="4303713" y="5267325"/>
          <p14:tracePt t="2286" x="4572000" y="5176838"/>
          <p14:tracePt t="2291" x="4818063" y="5132388"/>
          <p14:tracePt t="2302" x="5019675" y="5087938"/>
          <p14:tracePt t="2305" x="5110163" y="5041900"/>
          <p14:tracePt t="2312" x="5334000" y="5041900"/>
          <p14:tracePt t="2321" x="5513388" y="5019675"/>
          <p14:tracePt t="2327" x="5648325" y="4997450"/>
          <p14:tracePt t="2336" x="5715000" y="4997450"/>
          <p14:tracePt t="2341" x="5827713" y="4975225"/>
          <p14:tracePt t="2353" x="5872163" y="4975225"/>
          <p14:tracePt t="2357" x="5916613" y="4975225"/>
          <p14:tracePt t="2364" x="5961063" y="4975225"/>
          <p14:tracePt t="2371" x="5983288" y="4975225"/>
          <p14:tracePt t="2378" x="6007100" y="4975225"/>
          <p14:tracePt t="2393" x="6029325" y="4975225"/>
          <p14:tracePt t="2418" x="6051550" y="4975225"/>
          <p14:tracePt t="2437" x="6073775" y="4975225"/>
          <p14:tracePt t="2444" x="6096000" y="4975225"/>
          <p14:tracePt t="2919" x="6118225" y="4997450"/>
          <p14:tracePt t="2926" x="6118225" y="5019675"/>
          <p14:tracePt t="2934" x="6118225" y="5065713"/>
          <p14:tracePt t="2940" x="6140450" y="5110163"/>
          <p14:tracePt t="2953" x="6140450" y="5132388"/>
          <p14:tracePt t="2955" x="6162675" y="5176838"/>
          <p14:tracePt t="2962" x="6184900" y="5199063"/>
          <p14:tracePt t="2971" x="6184900" y="5221288"/>
          <p14:tracePt t="2977" x="6184900" y="5289550"/>
          <p14:tracePt t="2985" x="6208713" y="5334000"/>
          <p14:tracePt t="2992" x="6208713" y="5400675"/>
          <p14:tracePt t="3002" x="6208713" y="5422900"/>
          <p14:tracePt t="3006" x="6208713" y="5491163"/>
          <p14:tracePt t="3018" x="6208713" y="5557838"/>
          <p14:tracePt t="3021" x="6208713" y="5602288"/>
          <p14:tracePt t="3029" x="6208713" y="5648325"/>
          <p14:tracePt t="3035" x="6208713" y="5715000"/>
          <p14:tracePt t="3043" x="6208713" y="5759450"/>
          <p14:tracePt t="3052" x="6208713" y="5803900"/>
          <p14:tracePt t="3057" x="6208713" y="5827713"/>
          <p14:tracePt t="3069" x="6208713" y="5872163"/>
          <p14:tracePt t="3072" x="6208713" y="5894388"/>
          <p14:tracePt t="3080" x="6208713" y="5938838"/>
          <p14:tracePt t="3086" x="6208713" y="5961063"/>
          <p14:tracePt t="3094" x="6184900" y="5983288"/>
          <p14:tracePt t="3102" x="6162675" y="6029325"/>
          <p14:tracePt t="3108" x="6162675" y="6051550"/>
          <p14:tracePt t="3118" x="6162675" y="6073775"/>
          <p14:tracePt t="3135" x="6162675" y="6096000"/>
          <p14:tracePt t="3145" x="6162675" y="6118225"/>
          <p14:tracePt t="3152" x="6162675" y="6140450"/>
          <p14:tracePt t="3184" x="6162675" y="6162675"/>
          <p14:tracePt t="5133" x="6253163" y="5692775"/>
          <p14:tracePt t="5138" x="6477000" y="4908550"/>
          <p14:tracePt t="5146" x="6700838" y="4235450"/>
          <p14:tracePt t="5153" x="6946900" y="3697288"/>
          <p14:tracePt t="5160" x="7194550" y="3182938"/>
          <p14:tracePt t="5168" x="7462838" y="2509838"/>
          <p14:tracePt t="5175" x="7686675" y="2084388"/>
          <p14:tracePt t="5184" x="7866063" y="1838325"/>
          <p14:tracePt t="5189" x="8023225" y="1612900"/>
          <p14:tracePt t="5200" x="8293100" y="1411288"/>
          <p14:tracePt t="5203" x="8628063" y="1231900"/>
          <p14:tracePt t="5211" x="8875713" y="1120775"/>
          <p14:tracePt t="5218" x="9188450" y="1008063"/>
          <p14:tracePt t="5226" x="9502775" y="941388"/>
          <p14:tracePt t="5233" x="9793288" y="874713"/>
          <p14:tracePt t="5240" x="10040938" y="850900"/>
          <p14:tracePt t="5250" x="10331450" y="896938"/>
          <p14:tracePt t="5255" x="10555288" y="963613"/>
          <p14:tracePt t="5263" x="10712450" y="1054100"/>
          <p14:tracePt t="5269" x="10869613" y="1143000"/>
          <p14:tracePt t="5278" x="11026775" y="1344613"/>
          <p14:tracePt t="5284" x="11206163" y="1636713"/>
          <p14:tracePt t="5291" x="11363325" y="2017713"/>
          <p14:tracePt t="5299" x="11385550" y="2509838"/>
          <p14:tracePt t="5306" x="11385550" y="3070225"/>
          <p14:tracePt t="5316" x="11363325" y="3340100"/>
          <p14:tracePt t="5321" x="11250613" y="3832225"/>
          <p14:tracePt t="5328" x="11137900" y="4146550"/>
          <p14:tracePt t="5335" x="10982325" y="4370388"/>
          <p14:tracePt t="5343" x="10847388" y="4549775"/>
          <p14:tracePt t="5350" x="10645775" y="4773613"/>
          <p14:tracePt t="5357" x="10399713" y="4953000"/>
          <p14:tracePt t="5367" x="10129838" y="5132388"/>
          <p14:tracePt t="5371" x="9839325" y="5221288"/>
          <p14:tracePt t="5380" x="9569450" y="5267325"/>
          <p14:tracePt t="5386" x="9232900" y="5311775"/>
          <p14:tracePt t="5394" x="8942388" y="5334000"/>
          <p14:tracePt t="5401" x="8696325" y="5334000"/>
          <p14:tracePt t="5408" x="8516938" y="5289550"/>
          <p14:tracePt t="5416" x="8337550" y="5245100"/>
          <p14:tracePt t="5423" x="8247063" y="5199063"/>
          <p14:tracePt t="5430" x="8158163" y="5132388"/>
          <p14:tracePt t="5437" x="8089900" y="5041900"/>
          <p14:tracePt t="5445" x="7978775" y="4795838"/>
          <p14:tracePt t="5452" x="7934325" y="4325938"/>
          <p14:tracePt t="5460" x="7934325" y="4011613"/>
          <p14:tracePt t="5467" x="7956550" y="3721100"/>
          <p14:tracePt t="5474" x="8045450" y="3451225"/>
          <p14:tracePt t="5483" x="8293100" y="3003550"/>
          <p14:tracePt t="5489" x="8494713" y="2755900"/>
          <p14:tracePt t="5496" x="8696325" y="2532063"/>
          <p14:tracePt t="5503" x="8964613" y="2330450"/>
          <p14:tracePt t="5511" x="9323388" y="2128838"/>
          <p14:tracePt t="5517" x="9591675" y="1993900"/>
          <p14:tracePt t="5525" x="9928225" y="1927225"/>
          <p14:tracePt t="5533" x="10242550" y="1882775"/>
          <p14:tracePt t="5539" x="10488613" y="1838325"/>
          <p14:tracePt t="5550" x="10712450" y="1860550"/>
          <p14:tracePt t="5554" x="10847388" y="1860550"/>
          <p14:tracePt t="5561" x="11026775" y="1949450"/>
          <p14:tracePt t="5569" x="11206163" y="2084388"/>
          <p14:tracePt t="5577" x="11363325" y="2286000"/>
          <p14:tracePt t="5584" x="11518900" y="2487613"/>
          <p14:tracePt t="5591" x="11676063" y="2801938"/>
          <p14:tracePt t="5600" x="11788775" y="3048000"/>
          <p14:tracePt t="5605" x="11833225" y="3362325"/>
          <p14:tracePt t="5613" x="11855450" y="3898900"/>
          <p14:tracePt t="5620" x="11855450" y="4191000"/>
          <p14:tracePt t="5628" x="11744325" y="4505325"/>
          <p14:tracePt t="5635" x="11542713" y="4864100"/>
          <p14:tracePt t="5642" x="11363325" y="5087938"/>
          <p14:tracePt t="5650" x="11228388" y="5221288"/>
          <p14:tracePt t="5656" x="10734675" y="5468938"/>
          <p14:tracePt t="5668" x="10040938" y="5715000"/>
          <p14:tracePt t="5671" x="9682163" y="5827713"/>
          <p14:tracePt t="5679" x="9412288" y="5849938"/>
          <p14:tracePt t="5686" x="8807450" y="5827713"/>
          <p14:tracePt t="5693" x="8359775" y="5781675"/>
          <p14:tracePt t="5701" x="7956550" y="5580063"/>
          <p14:tracePt t="5708" x="7686675" y="5491163"/>
          <p14:tracePt t="5716" x="7485063" y="5334000"/>
          <p14:tracePt t="5722" x="7351713" y="5199063"/>
          <p14:tracePt t="5735" x="7216775" y="5065713"/>
          <p14:tracePt t="5738" x="7015163" y="4773613"/>
          <p14:tracePt t="5746" x="6902450" y="4572000"/>
          <p14:tracePt t="5752" x="6858000" y="4392613"/>
          <p14:tracePt t="5759" x="6835775" y="4191000"/>
          <p14:tracePt t="5768" x="6858000" y="3967163"/>
          <p14:tracePt t="5774" x="6924675" y="3743325"/>
          <p14:tracePt t="5786" x="7059613" y="3563938"/>
          <p14:tracePt t="5789" x="7216775" y="3362325"/>
          <p14:tracePt t="5796" x="7440613" y="3136900"/>
          <p14:tracePt t="5803" x="7754938" y="2913063"/>
          <p14:tracePt t="5811" x="8089900" y="2755900"/>
          <p14:tracePt t="5818" x="8426450" y="2578100"/>
          <p14:tracePt t="5825" x="8740775" y="2509838"/>
          <p14:tracePt t="5834" x="9121775" y="2443163"/>
          <p14:tracePt t="5839" x="9412288" y="2443163"/>
          <p14:tracePt t="5852" x="9659938" y="2465388"/>
          <p14:tracePt t="5854" x="9748838" y="2487613"/>
          <p14:tracePt t="5862" x="9972675" y="2532063"/>
          <p14:tracePt t="5869" x="10152063" y="2644775"/>
          <p14:tracePt t="5876" x="10287000" y="2711450"/>
          <p14:tracePt t="5884" x="10375900" y="2755900"/>
          <p14:tracePt t="5891" x="10399713" y="2801938"/>
          <p14:tracePt t="5901" x="10444163" y="2868613"/>
          <p14:tracePt t="5907" x="10488613" y="2935288"/>
          <p14:tracePt t="5913" x="10510838" y="3025775"/>
          <p14:tracePt t="5920" x="10510838" y="3092450"/>
          <p14:tracePt t="5927" x="10510838" y="3227388"/>
          <p14:tracePt t="5935" x="10488613" y="3316288"/>
          <p14:tracePt t="5942" x="10466388" y="3384550"/>
          <p14:tracePt t="5951" x="10466388" y="3406775"/>
          <p14:tracePt t="5957" x="10421938" y="3451225"/>
          <p14:tracePt t="5967" x="10399713" y="3473450"/>
          <p14:tracePt t="5971" x="10375900" y="3517900"/>
          <p14:tracePt t="5979" x="10331450" y="3541713"/>
          <p14:tracePt t="5993" x="10287000" y="3563938"/>
          <p14:tracePt t="9799" x="10287000" y="3316288"/>
          <p14:tracePt t="9805" x="10309225" y="2981325"/>
          <p14:tracePt t="9812" x="10375900" y="2600325"/>
          <p14:tracePt t="9819" x="10399713" y="2330450"/>
          <p14:tracePt t="9827" x="10421938" y="2151063"/>
          <p14:tracePt t="9834" x="10421938" y="2017713"/>
          <p14:tracePt t="9841" x="10421938" y="1905000"/>
          <p14:tracePt t="9851" x="10421938" y="1860550"/>
          <p14:tracePt t="9856" x="10421938" y="1816100"/>
          <p14:tracePt t="9866" x="10421938" y="1792288"/>
          <p14:tracePt t="9870" x="10421938" y="1770063"/>
          <p14:tracePt t="9878" x="10421938" y="1747838"/>
          <p14:tracePt t="9892" x="10421938" y="1725613"/>
          <p14:tracePt t="9907" x="10399713" y="1725613"/>
          <p14:tracePt t="9917" x="10375900" y="1703388"/>
          <p14:tracePt t="9921" x="10353675" y="1703388"/>
          <p14:tracePt t="9930" x="10287000" y="1703388"/>
          <p14:tracePt t="9936" x="10220325" y="1703388"/>
          <p14:tracePt t="9944" x="10152063" y="1703388"/>
          <p14:tracePt t="9951" x="10063163" y="1703388"/>
          <p14:tracePt t="9958" x="9994900" y="1703388"/>
          <p14:tracePt t="9967" x="9928225" y="1747838"/>
          <p14:tracePt t="9973" x="9861550" y="1792288"/>
          <p14:tracePt t="9981" x="9793288" y="1816100"/>
          <p14:tracePt t="9987" x="9748838" y="1838325"/>
          <p14:tracePt t="9996" x="9704388" y="1905000"/>
          <p14:tracePt t="10003" x="9659938" y="1927225"/>
          <p14:tracePt t="10010" x="9637713" y="1971675"/>
          <p14:tracePt t="10017" x="9569450" y="2128838"/>
          <p14:tracePt t="10024" x="9502775" y="2263775"/>
          <p14:tracePt t="10033" x="9480550" y="2352675"/>
          <p14:tracePt t="10038" x="9458325" y="2487613"/>
          <p14:tracePt t="10046" x="9458325" y="2600325"/>
          <p14:tracePt t="10053" x="9458325" y="2755900"/>
          <p14:tracePt t="10061" x="9458325" y="2868613"/>
          <p14:tracePt t="10068" x="9458325" y="2935288"/>
          <p14:tracePt t="10075" x="9458325" y="3092450"/>
          <p14:tracePt t="10084" x="9458325" y="3205163"/>
          <p14:tracePt t="10089" x="9480550" y="3362325"/>
          <p14:tracePt t="10100" x="9525000" y="3495675"/>
          <p14:tracePt t="10104" x="9547225" y="3586163"/>
          <p14:tracePt t="10112" x="9569450" y="3652838"/>
          <p14:tracePt t="10119" x="9613900" y="3721100"/>
          <p14:tracePt t="10126" x="9613900" y="3743325"/>
          <p14:tracePt t="10134" x="9637713" y="3787775"/>
          <p14:tracePt t="10150" x="9659938" y="3810000"/>
          <p14:tracePt t="10155" x="9659938" y="3832225"/>
          <p14:tracePt t="10164" x="9659938" y="3854450"/>
          <p14:tracePt t="10170" x="9682163" y="3854450"/>
          <p14:tracePt t="10184" x="9682163" y="3876675"/>
          <p14:tracePt t="10192" x="9704388" y="3876675"/>
          <p14:tracePt t="10200" x="9704388" y="3898900"/>
          <p14:tracePt t="10217" x="9726613" y="3898900"/>
          <p14:tracePt t="10221" x="9748838" y="3944938"/>
          <p14:tracePt t="10229" x="9771063" y="3944938"/>
          <p14:tracePt t="10236" x="9771063" y="3967163"/>
          <p14:tracePt t="10243" x="9793288" y="3989388"/>
          <p14:tracePt t="10251" x="9839325" y="4033838"/>
          <p14:tracePt t="10258" x="9861550" y="4102100"/>
          <p14:tracePt t="10266" x="9950450" y="4168775"/>
          <p14:tracePt t="10272" x="9972675" y="4235450"/>
          <p14:tracePt t="10285" x="10040938" y="4303713"/>
          <p14:tracePt t="10287" x="10085388" y="4348163"/>
          <p14:tracePt t="10295" x="10129838" y="4414838"/>
          <p14:tracePt t="10302" x="10152063" y="4459288"/>
          <p14:tracePt t="10309" x="10198100" y="4527550"/>
          <p14:tracePt t="10316" x="10220325" y="4549775"/>
          <p14:tracePt t="10323" x="10242550" y="4594225"/>
          <p14:tracePt t="10335" x="10287000" y="4616450"/>
          <p14:tracePt t="10339" x="10287000" y="4638675"/>
          <p14:tracePt t="10346" x="10309225" y="4660900"/>
          <p14:tracePt t="10353" x="10331450" y="4684713"/>
          <p14:tracePt t="19474" x="10242550" y="4638675"/>
          <p14:tracePt t="19482" x="10174288" y="4638675"/>
          <p14:tracePt t="19489" x="10129838" y="4594225"/>
          <p14:tracePt t="19496" x="10085388" y="4572000"/>
          <p14:tracePt t="19503" x="10040938" y="4572000"/>
          <p14:tracePt t="19511" x="9994900" y="4572000"/>
          <p14:tracePt t="19518" x="9972675" y="4527550"/>
          <p14:tracePt t="19525" x="9950450" y="4527550"/>
          <p14:tracePt t="19532" x="9906000" y="4505325"/>
          <p14:tracePt t="19539" x="9883775" y="4483100"/>
          <p14:tracePt t="19550" x="9861550" y="4483100"/>
          <p14:tracePt t="19554" x="9839325" y="4459288"/>
          <p14:tracePt t="19562" x="9817100" y="4437063"/>
          <p14:tracePt t="19569" x="9793288" y="4437063"/>
          <p14:tracePt t="19577" x="9771063" y="4437063"/>
          <p14:tracePt t="19583" x="9748838" y="4414838"/>
          <p14:tracePt t="19591" x="9726613" y="4392613"/>
          <p14:tracePt t="19599" x="9682163" y="4392613"/>
          <p14:tracePt t="19605" x="9682163" y="4370388"/>
          <p14:tracePt t="19615" x="9659938" y="4370388"/>
          <p14:tracePt t="19620" x="9637713" y="4370388"/>
          <p14:tracePt t="19628" x="9637713" y="4348163"/>
          <p14:tracePt t="19634" x="9637713" y="4325938"/>
          <p14:tracePt t="19642" x="9613900" y="4325938"/>
          <p14:tracePt t="19656" x="9591675" y="4303713"/>
          <p14:tracePt t="19679" x="9569450" y="4303713"/>
          <p14:tracePt t="20308" x="9547225" y="4303713"/>
          <p14:tracePt t="20321" x="9502775" y="4303713"/>
          <p14:tracePt t="20344" x="9480550" y="4303713"/>
          <p14:tracePt t="20366" x="9458325" y="4303713"/>
          <p14:tracePt t="20395" x="9436100" y="4303713"/>
          <p14:tracePt t="20614" x="9412288" y="4303713"/>
          <p14:tracePt t="20621" x="9390063" y="4303713"/>
          <p14:tracePt t="20628" x="9367838" y="4303713"/>
          <p14:tracePt t="20635" x="9345613" y="4303713"/>
          <p14:tracePt t="20651" x="9323388" y="4279900"/>
          <p14:tracePt t="20657" x="9301163" y="4279900"/>
          <p14:tracePt t="20668" x="9278938" y="4257675"/>
          <p14:tracePt t="20672" x="9256713" y="4257675"/>
          <p14:tracePt t="20687" x="9232900" y="4257675"/>
          <p14:tracePt t="20701" x="9210675" y="4257675"/>
          <p14:tracePt t="20717" x="9188450" y="4257675"/>
          <p14:tracePt t="20746" x="9166225" y="4257675"/>
          <p14:tracePt t="20767" x="9144000" y="4257675"/>
          <p14:tracePt t="20789" x="9121775" y="4257675"/>
          <p14:tracePt t="20800" x="9099550" y="4257675"/>
          <p14:tracePt t="20804" x="9077325" y="4257675"/>
          <p14:tracePt t="20818" x="9055100" y="4257675"/>
          <p14:tracePt t="20825" x="9031288" y="4257675"/>
          <p14:tracePt t="20833" x="9009063" y="4257675"/>
          <p14:tracePt t="20850" x="8986838" y="4257675"/>
          <p14:tracePt t="20854" x="8964613" y="4257675"/>
          <p14:tracePt t="20862" x="8942388" y="4257675"/>
          <p14:tracePt t="20883" x="8920163" y="4257675"/>
          <p14:tracePt t="20905" x="8897938" y="4257675"/>
          <p14:tracePt t="21330" x="8807450" y="4235450"/>
          <p14:tracePt t="21337" x="8696325" y="4146550"/>
          <p14:tracePt t="21344" x="8583613" y="4078288"/>
          <p14:tracePt t="21351" x="8426450" y="3944938"/>
          <p14:tracePt t="21358" x="8293100" y="3810000"/>
          <p14:tracePt t="21367" x="8158163" y="3675063"/>
          <p14:tracePt t="21373" x="8067675" y="3541713"/>
          <p14:tracePt t="21384" x="7934325" y="3316288"/>
          <p14:tracePt t="21387" x="7843838" y="3136900"/>
          <p14:tracePt t="21395" x="7754938" y="2959100"/>
          <p14:tracePt t="21402" x="7732713" y="2755900"/>
          <p14:tracePt t="21410" x="7732713" y="2443163"/>
          <p14:tracePt t="21417" x="7754938" y="2241550"/>
          <p14:tracePt t="21424" x="7799388" y="2084388"/>
          <p14:tracePt t="21434" x="7866063" y="1949450"/>
          <p14:tracePt t="21439" x="7934325" y="1838325"/>
          <p14:tracePt t="21451" x="8023225" y="1770063"/>
          <p14:tracePt t="21454" x="8158163" y="1636713"/>
          <p14:tracePt t="21461" x="8293100" y="1546225"/>
          <p14:tracePt t="21468" x="8448675" y="1479550"/>
          <p14:tracePt t="21475" x="8674100" y="1435100"/>
          <p14:tracePt t="21484" x="8964613" y="1435100"/>
          <p14:tracePt t="21490" x="9256713" y="1457325"/>
          <p14:tracePt t="21501" x="9502775" y="1524000"/>
          <p14:tracePt t="21505" x="9748838" y="1636713"/>
          <p14:tracePt t="21513" x="10085388" y="1860550"/>
          <p14:tracePt t="21521" x="10309225" y="2039938"/>
          <p14:tracePt t="21527" x="10533063" y="2241550"/>
          <p14:tracePt t="21535" x="10847388" y="2622550"/>
          <p14:tracePt t="21541" x="11161713" y="3114675"/>
          <p14:tracePt t="21551" x="11363325" y="3675063"/>
          <p14:tracePt t="21556" x="11542713" y="4235450"/>
          <p14:tracePt t="21563" x="11609388" y="4684713"/>
          <p14:tracePt t="21570" x="11631613" y="5019675"/>
          <p14:tracePt t="21578" x="11631613" y="5267325"/>
          <p14:tracePt t="21585" x="11518900" y="5580063"/>
          <p14:tracePt t="21594" x="11407775" y="5803900"/>
          <p14:tracePt t="21600" x="11250613" y="6007100"/>
          <p14:tracePt t="21607" x="11071225" y="6184900"/>
          <p14:tracePt t="21618" x="10891838" y="6364288"/>
          <p14:tracePt t="21621" x="10645775" y="6499225"/>
          <p14:tracePt t="21629" x="10309225" y="6678613"/>
          <p14:tracePt t="21636" x="9861550" y="6835775"/>
          <p14:tracePt t="21666" x="8763000" y="6769100"/>
          <p14:tracePt t="21673" x="8516938" y="6634163"/>
          <p14:tracePt t="21682" x="8315325" y="6432550"/>
          <p14:tracePt t="21687" x="8113713" y="6230938"/>
          <p14:tracePt t="21695" x="7912100" y="5916613"/>
          <p14:tracePt t="21702" x="7777163" y="5580063"/>
          <p14:tracePt t="21709" x="7708900" y="5065713"/>
          <p14:tracePt t="21717" x="7732713" y="4437063"/>
          <p14:tracePt t="21724" x="7843838" y="3721100"/>
          <p14:tracePt t="21734" x="7978775" y="3340100"/>
          <p14:tracePt t="21738" x="8135938" y="3092450"/>
          <p14:tracePt t="21747" x="8315325" y="2846388"/>
          <p14:tracePt t="21753" x="8516938" y="2578100"/>
          <p14:tracePt t="21760" x="8829675" y="2352675"/>
          <p14:tracePt t="21767" x="9121775" y="2197100"/>
          <p14:tracePt t="21775" x="9436100" y="2106613"/>
          <p14:tracePt t="21784" x="9659938" y="2084388"/>
          <p14:tracePt t="21789" x="9906000" y="2084388"/>
          <p14:tracePt t="21801" x="10220325" y="2173288"/>
          <p14:tracePt t="21805" x="10533063" y="2263775"/>
          <p14:tracePt t="21812" x="10734675" y="2398713"/>
          <p14:tracePt t="21818" x="10960100" y="2554288"/>
          <p14:tracePt t="21826" x="11161713" y="2711450"/>
          <p14:tracePt t="21834" x="11341100" y="2935288"/>
          <p14:tracePt t="21841" x="11542713" y="3316288"/>
          <p14:tracePt t="21851" x="11631613" y="3630613"/>
          <p14:tracePt t="21855" x="11766550" y="4011613"/>
          <p14:tracePt t="21863" x="11811000" y="4459288"/>
          <p14:tracePt t="21870" x="11833225" y="4751388"/>
          <p14:tracePt t="21877" x="11811000" y="5132388"/>
          <p14:tracePt t="21884" x="11766550" y="5356225"/>
          <p14:tracePt t="21891" x="11698288" y="5535613"/>
          <p14:tracePt t="21900" x="11609388" y="5715000"/>
          <p14:tracePt t="21906" x="11452225" y="5894388"/>
          <p14:tracePt t="21918" x="11250613" y="6096000"/>
          <p14:tracePt t="21921" x="11093450" y="6275388"/>
          <p14:tracePt t="21929" x="10891838" y="6410325"/>
          <p14:tracePt t="21935" x="10645775" y="6521450"/>
          <p14:tracePt t="21943" x="10287000" y="6656388"/>
          <p14:tracePt t="21951" x="10018713" y="6723063"/>
          <p14:tracePt t="21957" x="9748838" y="6769100"/>
          <p14:tracePt t="21967" x="9480550" y="6745288"/>
          <p14:tracePt t="21972" x="9256713" y="6723063"/>
          <p14:tracePt t="21980" x="9077325" y="6678613"/>
          <p14:tracePt t="21987" x="8942388" y="6634163"/>
          <p14:tracePt t="21994" x="8807450" y="6565900"/>
          <p14:tracePt t="22001" x="8674100" y="6454775"/>
          <p14:tracePt t="22009" x="8561388" y="6342063"/>
          <p14:tracePt t="22017" x="8404225" y="6096000"/>
          <p14:tracePt t="22023" x="8337550" y="5827713"/>
          <p14:tracePt t="22034" x="8293100" y="5557838"/>
          <p14:tracePt t="22038" x="8315325" y="5267325"/>
          <p14:tracePt t="22045" x="8426450" y="4975225"/>
          <p14:tracePt t="22054" x="8583613" y="4616450"/>
          <p14:tracePt t="22060" x="8897938" y="4146550"/>
          <p14:tracePt t="22067" x="9121775" y="3876675"/>
          <p14:tracePt t="22074" x="9345613" y="3697288"/>
          <p14:tracePt t="22084" x="9637713" y="3473450"/>
          <p14:tracePt t="22089" x="9883775" y="3340100"/>
          <p14:tracePt t="22100" x="10107613" y="3227388"/>
          <p14:tracePt t="22104" x="10331450" y="3160713"/>
          <p14:tracePt t="22111" x="10510838" y="3136900"/>
          <p14:tracePt t="22118" x="10690225" y="3136900"/>
          <p14:tracePt t="22125" x="10891838" y="3136900"/>
          <p14:tracePt t="22134" x="11093450" y="3205163"/>
          <p14:tracePt t="22140" x="11228388" y="3271838"/>
          <p14:tracePt t="22151" x="11341100" y="3340100"/>
          <p14:tracePt t="22154" x="11430000" y="3406775"/>
          <p14:tracePt t="22163" x="11518900" y="3473450"/>
          <p14:tracePt t="22169" x="11587163" y="3586163"/>
          <p14:tracePt t="22177" x="11676063" y="3697288"/>
          <p14:tracePt t="22184" x="11722100" y="3832225"/>
          <p14:tracePt t="22191" x="11766550" y="3922713"/>
          <p14:tracePt t="22201" x="11811000" y="4056063"/>
          <p14:tracePt t="22206" x="11811000" y="4168775"/>
          <p14:tracePt t="22218" x="11811000" y="4325938"/>
          <p14:tracePt t="22220" x="11811000" y="4459288"/>
          <p14:tracePt t="22228" x="11811000" y="4527550"/>
          <p14:tracePt t="22235" x="11766550" y="4638675"/>
          <p14:tracePt t="22242" x="11744325" y="4706938"/>
          <p14:tracePt t="22250" x="11698288" y="4795838"/>
          <p14:tracePt t="22257" x="11653838" y="4840288"/>
          <p14:tracePt t="22267" x="11631613" y="4864100"/>
          <p14:tracePt t="22272" x="11609388" y="4908550"/>
          <p14:tracePt t="22279" x="11542713" y="4930775"/>
          <p14:tracePt t="22287" x="11518900" y="4953000"/>
          <p14:tracePt t="22294" x="11452225" y="4975225"/>
          <p14:tracePt t="22301" x="11407775" y="5019675"/>
          <p14:tracePt t="22308" x="11317288" y="5041900"/>
          <p14:tracePt t="22317" x="11250613" y="5041900"/>
          <p14:tracePt t="22323" x="11183938" y="5041900"/>
          <p14:tracePt t="22334" x="11137900" y="5041900"/>
          <p14:tracePt t="22337" x="11093450" y="5041900"/>
          <p14:tracePt t="22345" x="11049000" y="5041900"/>
          <p14:tracePt t="22352" x="11026775" y="5041900"/>
          <p14:tracePt t="22359" x="10982325" y="5041900"/>
          <p14:tracePt t="22367" x="10960100" y="5041900"/>
          <p14:tracePt t="22374" x="10936288" y="5041900"/>
          <p14:tracePt t="22384" x="10891838" y="5041900"/>
          <p14:tracePt t="22388" x="10869613" y="5019675"/>
          <p14:tracePt t="22396" x="10802938" y="4997450"/>
          <p14:tracePt t="22403" x="10756900" y="4953000"/>
          <p14:tracePt t="22411" x="10690225" y="4930775"/>
          <p14:tracePt t="22417" x="10623550" y="4908550"/>
          <p14:tracePt t="22425" x="10601325" y="4886325"/>
          <p14:tracePt t="22434" x="10533063" y="4864100"/>
          <p14:tracePt t="22440" x="10488613" y="4840288"/>
          <p14:tracePt t="22451" x="10466388" y="4818063"/>
          <p14:tracePt t="22453" x="10444163" y="4818063"/>
          <p14:tracePt t="22462" x="10399713" y="4818063"/>
          <p14:tracePt t="22469" x="10399713" y="4795838"/>
          <p14:tracePt t="22476" x="10375900" y="4795838"/>
          <p14:tracePt t="22500" x="10353675" y="4795838"/>
          <p14:tracePt t="22520" x="10331450" y="4795838"/>
          <p14:tracePt t="22542" x="10309225" y="4795838"/>
          <p14:tracePt t="22556" x="10287000" y="4795838"/>
          <p14:tracePt t="22566" x="10287000" y="4773613"/>
          <p14:tracePt t="22571" x="10242550" y="4751388"/>
          <p14:tracePt t="22578" x="10220325" y="4751388"/>
          <p14:tracePt t="22593" x="10174288" y="4729163"/>
          <p14:tracePt t="22608" x="10152063" y="4729163"/>
          <p14:tracePt t="22618" x="10129838" y="4729163"/>
          <p14:tracePt t="22622" x="10107613" y="4706938"/>
          <p14:tracePt t="22637" x="10085388" y="4706938"/>
          <p14:tracePt t="22658" x="10063163" y="4706938"/>
          <p14:tracePt t="22842" x="10040938" y="4706938"/>
          <p14:tracePt t="22879" x="10018713" y="4706938"/>
          <p14:tracePt t="22885" x="10018713" y="4684713"/>
          <p14:tracePt t="22901" x="9994900" y="4684713"/>
          <p14:tracePt t="22907" x="9994900" y="4660900"/>
          <p14:tracePt t="22921" x="9972675" y="4660900"/>
          <p14:tracePt t="22930" x="9972675" y="4638675"/>
          <p14:tracePt t="22935" x="9950450" y="4638675"/>
          <p14:tracePt t="22943" x="9928225" y="4638675"/>
          <p14:tracePt t="22951" x="9928225" y="4616450"/>
          <p14:tracePt t="22958" x="9928225" y="4594225"/>
          <p14:tracePt t="22967" x="9906000" y="4594225"/>
          <p14:tracePt t="22987" x="9883775" y="4572000"/>
          <p14:tracePt t="23419" x="9861550" y="4572000"/>
          <p14:tracePt t="23426" x="9839325" y="4549775"/>
          <p14:tracePt t="23440" x="9817100" y="4549775"/>
          <p14:tracePt t="23450" x="9771063" y="4527550"/>
          <p14:tracePt t="23463" x="9748838" y="4527550"/>
          <p14:tracePt t="23484" x="9682163" y="4505325"/>
          <p14:tracePt t="23492" x="9659938" y="4483100"/>
          <p14:tracePt t="23502" x="9613900" y="4459288"/>
          <p14:tracePt t="23506" x="9591675" y="4459288"/>
          <p14:tracePt t="23517" x="9547225" y="4437063"/>
          <p14:tracePt t="23520" x="9502775" y="4414838"/>
          <p14:tracePt t="23528" x="9458325" y="4392613"/>
          <p14:tracePt t="23534" x="9436100" y="4370388"/>
          <p14:tracePt t="23542" x="9390063" y="4348163"/>
          <p14:tracePt t="23550" x="9367838" y="4348163"/>
          <p14:tracePt t="23557" x="9345613" y="4325938"/>
          <p14:tracePt t="23567" x="9301163" y="4303713"/>
          <p14:tracePt t="23571" x="9278938" y="4303713"/>
          <p14:tracePt t="23579" x="9256713" y="4279900"/>
          <p14:tracePt t="23587" x="9232900" y="4257675"/>
          <p14:tracePt t="23593" x="9210675" y="4257675"/>
          <p14:tracePt t="23601" x="9188450" y="4257675"/>
          <p14:tracePt t="23608" x="9188450" y="4235450"/>
          <p14:tracePt t="23618" x="9144000" y="4235450"/>
          <p14:tracePt t="23634" x="9144000" y="4213225"/>
          <p14:tracePt t="23637" x="9121775" y="4191000"/>
          <p14:tracePt t="23645" x="9099550" y="4168775"/>
          <p14:tracePt t="23651" x="9077325" y="4146550"/>
          <p14:tracePt t="23659" x="9055100" y="4146550"/>
          <p14:tracePt t="23668" x="9031288" y="4102100"/>
          <p14:tracePt t="23684" x="9009063" y="4078288"/>
          <p14:tracePt t="23688" x="8986838" y="4056063"/>
          <p14:tracePt t="23697" x="8986838" y="4033838"/>
          <p14:tracePt t="23704" x="8964613" y="4033838"/>
          <p14:tracePt t="23710" x="8964613" y="4011613"/>
          <p14:tracePt t="23725" x="8942388" y="4011613"/>
          <p14:tracePt t="23734" x="8942388" y="3989388"/>
          <p14:tracePt t="24425" x="8942388" y="4033838"/>
          <p14:tracePt t="24431" x="8942388" y="4056063"/>
          <p14:tracePt t="24439" x="8942388" y="4078288"/>
          <p14:tracePt t="24448" x="8942388" y="4102100"/>
          <p14:tracePt t="24454" x="8942388" y="4146550"/>
          <p14:tracePt t="24461" x="8942388" y="4168775"/>
          <p14:tracePt t="24468" x="8942388" y="4191000"/>
          <p14:tracePt t="24483" x="8920163" y="4213225"/>
          <p14:tracePt t="24490" x="8897938" y="4213225"/>
          <p14:tracePt t="24498" x="8897938" y="4257675"/>
          <p14:tracePt t="24514" x="8875713" y="4279900"/>
          <p14:tracePt t="24520" x="8875713" y="4303713"/>
          <p14:tracePt t="24527" x="8875713" y="4325938"/>
          <p14:tracePt t="24535" x="8851900" y="4348163"/>
          <p14:tracePt t="24548" x="8829675" y="4370388"/>
          <p14:tracePt t="24571" x="8829675" y="4392613"/>
          <p14:tracePt t="24578" x="8829675" y="4414838"/>
          <p14:tracePt t="24607" x="8829675" y="4437063"/>
          <p14:tracePt t="24748" x="8829675" y="4414838"/>
          <p14:tracePt t="24755" x="8829675" y="4392613"/>
          <p14:tracePt t="24770" x="8851900" y="4370388"/>
          <p14:tracePt t="24784" x="8897938" y="4325938"/>
          <p14:tracePt t="24792" x="8920163" y="4303713"/>
          <p14:tracePt t="24801" x="8942388" y="4279900"/>
          <p14:tracePt t="24808" x="8986838" y="4235450"/>
          <p14:tracePt t="24819" x="9009063" y="4213225"/>
          <p14:tracePt t="24822" x="9031288" y="4168775"/>
          <p14:tracePt t="24829" x="9055100" y="4124325"/>
          <p14:tracePt t="24837" x="9077325" y="4102100"/>
          <p14:tracePt t="24843" x="9121775" y="4033838"/>
          <p14:tracePt t="24854" x="9121775" y="3989388"/>
          <p14:tracePt t="24858" x="9144000" y="3967163"/>
          <p14:tracePt t="24868" x="9166225" y="3922713"/>
          <p14:tracePt t="24871" x="9166225" y="3898900"/>
          <p14:tracePt t="24880" x="9166225" y="3876675"/>
          <p14:tracePt t="24887" x="9188450" y="3876675"/>
          <p14:tracePt t="24893" x="9210675" y="3854450"/>
          <p14:tracePt t="24900" x="9210675" y="3810000"/>
          <p14:tracePt t="24919" x="9210675" y="3787775"/>
          <p14:tracePt t="24923" x="9210675" y="3765550"/>
          <p14:tracePt t="24930" x="9210675" y="3743325"/>
          <p14:tracePt t="24945" x="9210675" y="3721100"/>
          <p14:tracePt t="24952" x="9210675" y="3697288"/>
          <p14:tracePt t="24969" x="9210675" y="3675063"/>
          <p14:tracePt t="24974" x="9210675" y="3652838"/>
          <p14:tracePt t="24997" x="9210675" y="3630613"/>
          <p14:tracePt t="25018" x="9210675" y="3608388"/>
          <p14:tracePt t="25054" x="9188450" y="3608388"/>
          <p14:tracePt t="25062" x="9188450" y="3586163"/>
          <p14:tracePt t="25076" x="9166225" y="3586163"/>
          <p14:tracePt t="25084" x="9099550" y="3586163"/>
          <p14:tracePt t="25091" x="9077325" y="3586163"/>
          <p14:tracePt t="25102" x="9009063" y="3630613"/>
          <p14:tracePt t="25106" x="8964613" y="3675063"/>
          <p14:tracePt t="25113" x="8875713" y="3697288"/>
          <p14:tracePt t="25119" x="8807450" y="3743325"/>
          <p14:tracePt t="25127" x="8763000" y="3765550"/>
          <p14:tracePt t="25135" x="8696325" y="3832225"/>
          <p14:tracePt t="25142" x="8628063" y="3854450"/>
          <p14:tracePt t="25151" x="8539163" y="3922713"/>
          <p14:tracePt t="25156" x="8494713" y="3967163"/>
          <p14:tracePt t="25167" x="8404225" y="4033838"/>
          <p14:tracePt t="25171" x="8337550" y="4056063"/>
          <p14:tracePt t="25178" x="8293100" y="4124325"/>
          <p14:tracePt t="25186" x="8224838" y="4168775"/>
          <p14:tracePt t="25193" x="8202613" y="4191000"/>
          <p14:tracePt t="25200" x="8158163" y="4257675"/>
          <p14:tracePt t="25207" x="8113713" y="4303713"/>
          <p14:tracePt t="25217" x="8067675" y="4348163"/>
          <p14:tracePt t="25222" x="8023225" y="4414838"/>
          <p14:tracePt t="25230" x="8023225" y="4437063"/>
          <p14:tracePt t="25237" x="7978775" y="4505325"/>
          <p14:tracePt t="25244" x="7956550" y="4549775"/>
          <p14:tracePt t="25251" x="7934325" y="4616450"/>
          <p14:tracePt t="25258" x="7934325" y="4684713"/>
          <p14:tracePt t="25266" x="7888288" y="4818063"/>
          <p14:tracePt t="25273" x="7843838" y="4930775"/>
          <p14:tracePt t="25285" x="7843838" y="4997450"/>
          <p14:tracePt t="25287" x="7843838" y="5065713"/>
          <p14:tracePt t="25295" x="7843838" y="5154613"/>
          <p14:tracePt t="25303" x="7843838" y="5221288"/>
          <p14:tracePt t="25310" x="7843838" y="5245100"/>
          <p14:tracePt t="25317" x="7843838" y="5289550"/>
          <p14:tracePt t="25324" x="7843838" y="5311775"/>
          <p14:tracePt t="25334" x="7843838" y="5334000"/>
          <p14:tracePt t="25339" x="7843838" y="5356225"/>
          <p14:tracePt t="25353" x="7843838" y="5378450"/>
          <p14:tracePt t="25376" x="7843838" y="5400675"/>
          <p14:tracePt t="25400" x="7843838" y="5422900"/>
          <p14:tracePt t="25405" x="7821613" y="5422900"/>
          <p14:tracePt t="25412" x="7799388" y="5446713"/>
          <p14:tracePt t="25419" x="7754938" y="5446713"/>
          <p14:tracePt t="25426" x="7686675" y="5468938"/>
          <p14:tracePt t="25434" x="7575550" y="5491163"/>
          <p14:tracePt t="25441" x="7462838" y="5513388"/>
          <p14:tracePt t="25451" x="7351713" y="5513388"/>
          <p14:tracePt t="25456" x="7239000" y="5513388"/>
          <p14:tracePt t="25468" x="7126288" y="5513388"/>
          <p14:tracePt t="25470" x="7015163" y="5513388"/>
          <p14:tracePt t="25478" x="6924675" y="5513388"/>
          <p14:tracePt t="25485" x="6813550" y="5468938"/>
          <p14:tracePt t="25501" x="6611938" y="5400675"/>
          <p14:tracePt t="25507" x="6521450" y="5378450"/>
          <p14:tracePt t="25517" x="6410325" y="5311775"/>
          <p14:tracePt t="25521" x="6342063" y="5245100"/>
          <p14:tracePt t="25529" x="6275388" y="5199063"/>
          <p14:tracePt t="25537" x="6230938" y="5154613"/>
          <p14:tracePt t="25543" x="6184900" y="5132388"/>
          <p14:tracePt t="25551" x="6140450" y="5087938"/>
          <p14:tracePt t="25557" x="6118225" y="5041900"/>
          <p14:tracePt t="25567" x="6096000" y="5041900"/>
          <p14:tracePt t="25572" x="6073775" y="4997450"/>
          <p14:tracePt t="25595" x="6051550" y="4975225"/>
          <p14:tracePt t="25609" x="6029325" y="4975225"/>
          <p14:tracePt t="25617" x="6029325" y="4953000"/>
          <p14:tracePt t="26150" x="5961063" y="4953000"/>
          <p14:tracePt t="26157" x="5916613" y="4953000"/>
          <p14:tracePt t="26167" x="5872163" y="4953000"/>
          <p14:tracePt t="26172" x="5803900" y="4953000"/>
          <p14:tracePt t="26179" x="5781675" y="4953000"/>
          <p14:tracePt t="26186" x="5715000" y="4953000"/>
          <p14:tracePt t="26193" x="5670550" y="4975225"/>
          <p14:tracePt t="26201" x="5648325" y="4975225"/>
          <p14:tracePt t="26207" x="5602288" y="5019675"/>
          <p14:tracePt t="26217" x="5580063" y="5019675"/>
          <p14:tracePt t="26223" x="5580063" y="5041900"/>
          <p14:tracePt t="26234" x="5557838" y="5065713"/>
          <p14:tracePt t="26236" x="5535613" y="5110163"/>
          <p14:tracePt t="26245" x="5513388" y="5132388"/>
          <p14:tracePt t="26252" x="5468938" y="5199063"/>
          <p14:tracePt t="26259" x="5446713" y="5267325"/>
          <p14:tracePt t="26267" x="5446713" y="5311775"/>
          <p14:tracePt t="26273" x="5400675" y="5378450"/>
          <p14:tracePt t="26283" x="5400675" y="5400675"/>
          <p14:tracePt t="26296" x="5400675" y="5422900"/>
          <p14:tracePt t="26303" x="5400675" y="5446713"/>
          <p14:tracePt t="26310" x="5400675" y="5468938"/>
          <p14:tracePt t="26333" x="5400675" y="5491163"/>
          <p14:tracePt t="26340" x="5400675" y="5513388"/>
          <p14:tracePt t="26351" x="5400675" y="5535613"/>
          <p14:tracePt t="26361" x="5400675" y="5557838"/>
          <p14:tracePt t="26369" x="5400675" y="5580063"/>
          <p14:tracePt t="26376" x="5400675" y="5602288"/>
          <p14:tracePt t="26383" x="5446713" y="5626100"/>
          <p14:tracePt t="26390" x="5446713" y="5648325"/>
          <p14:tracePt t="26401" x="5468938" y="5692775"/>
          <p14:tracePt t="26405" x="5491163" y="5692775"/>
          <p14:tracePt t="26413" x="5491163" y="5737225"/>
          <p14:tracePt t="26427" x="5513388" y="5737225"/>
          <p14:tracePt t="26434" x="5513388" y="5759450"/>
          <p14:tracePt t="26467" x="5513388" y="5781675"/>
          <p14:tracePt t="26485" x="5513388" y="5803900"/>
          <p14:tracePt t="26492" x="5491163" y="5827713"/>
          <p14:tracePt t="26500" x="5400675" y="5827713"/>
          <p14:tracePt t="26507" x="5245100" y="5849938"/>
          <p14:tracePt t="26517" x="5065713" y="5849938"/>
          <p14:tracePt t="26522" x="4886325" y="5849938"/>
          <p14:tracePt t="26530" x="4660900" y="5849938"/>
          <p14:tracePt t="26536" x="4392613" y="5827713"/>
          <p14:tracePt t="26544" x="4124325" y="5803900"/>
          <p14:tracePt t="26551" x="3854450" y="5759450"/>
          <p14:tracePt t="26558" x="3652838" y="5737225"/>
          <p14:tracePt t="26567" x="3473450" y="5715000"/>
          <p14:tracePt t="26573" x="3316288" y="5670550"/>
          <p14:tracePt t="26584" x="3182938" y="5626100"/>
          <p14:tracePt t="26587" x="3048000" y="5580063"/>
          <p14:tracePt t="26595" x="2959100" y="5535613"/>
          <p14:tracePt t="26603" x="2846388" y="5468938"/>
          <p14:tracePt t="26609" x="2779713" y="5446713"/>
          <p14:tracePt t="26618" x="2689225" y="5400675"/>
          <p14:tracePt t="26624" x="2644775" y="5378450"/>
          <p14:tracePt t="26634" x="2600325" y="5356225"/>
          <p14:tracePt t="26639" x="2578100" y="5334000"/>
          <p14:tracePt t="26653" x="2554288" y="5334000"/>
          <p14:tracePt t="26661" x="2554288" y="5311775"/>
          <p14:tracePt t="26675" x="2532063" y="5289550"/>
          <p14:tracePt t="26685" x="2509838" y="5267325"/>
          <p14:tracePt t="26691" x="2509838" y="5245100"/>
          <p14:tracePt t="26701" x="2509838" y="5221288"/>
          <p14:tracePt t="26705" x="2509838" y="5199063"/>
          <p14:tracePt t="26713" x="2509838" y="5154613"/>
          <p14:tracePt t="26718" x="2509838" y="5087938"/>
          <p14:tracePt t="26727" x="2532063" y="5019675"/>
          <p14:tracePt t="26734" x="2532063" y="4997450"/>
          <p14:tracePt t="26741" x="2554288" y="4930775"/>
          <p14:tracePt t="26751" x="2578100" y="4864100"/>
          <p14:tracePt t="26755" x="2600325" y="4795838"/>
          <p14:tracePt t="26768" x="2644775" y="4729163"/>
          <p14:tracePt t="26770" x="2667000" y="4594225"/>
          <p14:tracePt t="26777" x="2755900" y="4370388"/>
          <p14:tracePt t="26785" x="2779713" y="4257675"/>
          <p14:tracePt t="26793" x="2824163" y="4124325"/>
          <p14:tracePt t="26800" x="2890838" y="4011613"/>
          <p14:tracePt t="26806" x="2935288" y="3944938"/>
          <p14:tracePt t="26833" x="3003550" y="3832225"/>
          <p14:tracePt t="26836" x="3003550" y="3810000"/>
          <p14:tracePt t="26844" x="3025775" y="3787775"/>
          <p14:tracePt t="26851" x="3048000" y="3765550"/>
          <p14:tracePt t="26867" x="3070225" y="3743325"/>
          <p14:tracePt t="26884" x="3092450" y="3743325"/>
          <p14:tracePt t="26887" x="3092450" y="3721100"/>
          <p14:tracePt t="26901" x="3114675" y="3721100"/>
          <p14:tracePt t="26923" x="3136900" y="3721100"/>
          <p14:tracePt t="26934" x="3160713" y="3721100"/>
          <p14:tracePt t="27172" x="3182938" y="3721100"/>
          <p14:tracePt t="27179" x="3205163" y="3743325"/>
          <p14:tracePt t="27186" x="3249613" y="3787775"/>
          <p14:tracePt t="27194" x="3271838" y="3810000"/>
          <p14:tracePt t="27201" x="3316288" y="3854450"/>
          <p14:tracePt t="27208" x="3406775" y="3898900"/>
          <p14:tracePt t="27217" x="3473450" y="3967163"/>
          <p14:tracePt t="27223" x="3541713" y="3989388"/>
          <p14:tracePt t="27234" x="3586163" y="4011613"/>
          <p14:tracePt t="27238" x="3652838" y="4056063"/>
          <p14:tracePt t="27245" x="3697288" y="4056063"/>
          <p14:tracePt t="27252" x="3743325" y="4078288"/>
          <p14:tracePt t="27260" x="3810000" y="4124325"/>
          <p14:tracePt t="27267" x="3854450" y="4124325"/>
          <p14:tracePt t="27274" x="3898900" y="4124325"/>
          <p14:tracePt t="27285" x="3944938" y="4146550"/>
          <p14:tracePt t="27289" x="3967163" y="4146550"/>
          <p14:tracePt t="27300" x="4011613" y="4146550"/>
          <p14:tracePt t="27303" x="4033838" y="4168775"/>
          <p14:tracePt t="27311" x="4056063" y="4168775"/>
          <p14:tracePt t="27318" x="4078288" y="4168775"/>
          <p14:tracePt t="27333" x="4124325" y="4168775"/>
          <p14:tracePt t="27350" x="4146550" y="4168775"/>
          <p14:tracePt t="27363" x="4168775" y="4168775"/>
          <p14:tracePt t="27369" x="4191000" y="4168775"/>
          <p14:tracePt t="27377" x="4213225" y="4168775"/>
          <p14:tracePt t="27384" x="4213225" y="4146550"/>
          <p14:tracePt t="27401" x="4235450" y="4146550"/>
          <p14:tracePt t="27405" x="4235450" y="4124325"/>
          <p14:tracePt t="27420" x="4257675" y="4124325"/>
          <p14:tracePt t="27434" x="4279900" y="4124325"/>
          <p14:tracePt t="27552" x="4303713" y="4124325"/>
          <p14:tracePt t="29764" x="4483100" y="4124325"/>
          <p14:tracePt t="29771" x="4684713" y="4124325"/>
          <p14:tracePt t="29779" x="4840288" y="4146550"/>
          <p14:tracePt t="29786" x="5019675" y="4168775"/>
          <p14:tracePt t="29793" x="5154613" y="4191000"/>
          <p14:tracePt t="29801" x="5400675" y="4257675"/>
          <p14:tracePt t="29808" x="5580063" y="4303713"/>
          <p14:tracePt t="29817" x="5737225" y="4348163"/>
          <p14:tracePt t="29822" x="5849938" y="4392613"/>
          <p14:tracePt t="29834" x="5938838" y="4414838"/>
          <p14:tracePt t="29837" x="6007100" y="4459288"/>
          <p14:tracePt t="29844" x="6073775" y="4483100"/>
          <p14:tracePt t="29852" x="6140450" y="4527550"/>
          <p14:tracePt t="29859" x="6162675" y="4527550"/>
          <p14:tracePt t="29866" x="6184900" y="4549775"/>
          <p14:tracePt t="29884" x="6208713" y="4572000"/>
          <p14:tracePt t="29900" x="6208713" y="4594225"/>
          <p14:tracePt t="29903" x="6208713" y="4616450"/>
          <p14:tracePt t="29918" x="6208713" y="4660900"/>
          <p14:tracePt t="29925" x="6162675" y="4706938"/>
          <p14:tracePt t="29934" x="6051550" y="4773613"/>
          <p14:tracePt t="29940" x="5916613" y="4818063"/>
          <p14:tracePt t="29950" x="5803900" y="4864100"/>
          <p14:tracePt t="29955" x="5670550" y="4864100"/>
          <p14:tracePt t="29961" x="5557838" y="4864100"/>
          <p14:tracePt t="29969" x="5422900" y="4864100"/>
          <p14:tracePt t="29976" x="5311775" y="4840288"/>
          <p14:tracePt t="29983" x="5176838" y="4795838"/>
          <p14:tracePt t="29989" x="5041900" y="4729163"/>
          <p14:tracePt t="29998" x="4908550" y="4660900"/>
          <p14:tracePt t="30004" x="4795838" y="4572000"/>
          <p14:tracePt t="30011" x="4729163" y="4483100"/>
          <p14:tracePt t="30018" x="4660900" y="4437063"/>
          <p14:tracePt t="30026" x="4616450" y="4392613"/>
          <p14:tracePt t="30033" x="4594225" y="4348163"/>
          <p14:tracePt t="30041" x="4572000" y="4279900"/>
          <p14:tracePt t="30048" x="4527550" y="4257675"/>
          <p14:tracePt t="30055" x="4527550" y="4191000"/>
          <p14:tracePt t="30065" x="4527550" y="4146550"/>
          <p14:tracePt t="30070" x="4527550" y="4124325"/>
          <p14:tracePt t="30077" x="4527550" y="4056063"/>
          <p14:tracePt t="30084" x="4549775" y="3989388"/>
          <p14:tracePt t="30091" x="4616450" y="3922713"/>
          <p14:tracePt t="30099" x="4660900" y="3876675"/>
          <p14:tracePt t="30106" x="4729163" y="3810000"/>
          <p14:tracePt t="30113" x="4840288" y="3765550"/>
          <p14:tracePt t="30120" x="4975225" y="3697288"/>
          <p14:tracePt t="30128" x="5087938" y="3652838"/>
          <p14:tracePt t="30135" x="5245100" y="3630613"/>
          <p14:tracePt t="30142" x="5491163" y="3608388"/>
          <p14:tracePt t="30150" x="5737225" y="3608388"/>
          <p14:tracePt t="30157" x="5961063" y="3608388"/>
          <p14:tracePt t="30164" x="6208713" y="3608388"/>
          <p14:tracePt t="30171" x="6454775" y="3652838"/>
          <p14:tracePt t="30181" x="6700838" y="3721100"/>
          <p14:tracePt t="30186" x="6880225" y="3765550"/>
          <p14:tracePt t="30193" x="7150100" y="3854450"/>
          <p14:tracePt t="30201" x="7373938" y="3922713"/>
          <p14:tracePt t="30209" x="7462838" y="3967163"/>
          <p14:tracePt t="30216" x="7664450" y="4056063"/>
          <p14:tracePt t="30224" x="7821613" y="4124325"/>
          <p14:tracePt t="30232" x="7888288" y="4168775"/>
          <p14:tracePt t="30238" x="7978775" y="4213225"/>
          <p14:tracePt t="30246" x="8023225" y="4235450"/>
          <p14:tracePt t="30252" x="8045450" y="4279900"/>
          <p14:tracePt t="30260" x="8089900" y="4279900"/>
          <p14:tracePt t="30267" x="8089900" y="4303713"/>
          <p14:tracePt t="30275" x="8113713" y="4303713"/>
          <p14:tracePt t="30282" x="8113713" y="4325938"/>
          <p14:tracePt t="30289" x="8113713" y="4348163"/>
          <p14:tracePt t="30298" x="8113713" y="4392613"/>
          <p14:tracePt t="30304" x="8113713" y="4414838"/>
          <p14:tracePt t="30311" x="8089900" y="4459288"/>
          <p14:tracePt t="30318" x="8045450" y="4505325"/>
          <p14:tracePt t="30326" x="7934325" y="4572000"/>
          <p14:tracePt t="30333" x="7732713" y="4660900"/>
          <p14:tracePt t="30340" x="7507288" y="4751388"/>
          <p14:tracePt t="30348" x="7283450" y="4795838"/>
          <p14:tracePt t="30355" x="7037388" y="4864100"/>
          <p14:tracePt t="30365" x="6858000" y="4908550"/>
          <p14:tracePt t="30370" x="6565900" y="4953000"/>
          <p14:tracePt t="30376" x="6319838" y="4953000"/>
          <p14:tracePt t="30384" x="6096000" y="4953000"/>
          <p14:tracePt t="30391" x="5916613" y="4953000"/>
          <p14:tracePt t="30400" x="5781675" y="4953000"/>
          <p14:tracePt t="30406" x="5692775" y="4953000"/>
          <p14:tracePt t="30415" x="5648325" y="4953000"/>
          <p14:tracePt t="30420" x="5626100" y="4953000"/>
          <p14:tracePt t="30429" x="5602288" y="4953000"/>
          <p14:tracePt t="30435" x="5580063" y="4953000"/>
          <p14:tracePt t="30449" x="5557838" y="4953000"/>
          <p14:tracePt t="30472" x="5535613" y="4953000"/>
          <p14:tracePt t="30816" x="5557838" y="4953000"/>
          <p14:tracePt t="30838" x="5580063" y="4953000"/>
          <p14:tracePt t="30845" x="5602288" y="4953000"/>
          <p14:tracePt t="30860" x="5626100" y="4953000"/>
          <p14:tracePt t="30867" x="5670550" y="4975225"/>
          <p14:tracePt t="30874" x="5692775" y="4975225"/>
          <p14:tracePt t="30883" x="5715000" y="4997450"/>
          <p14:tracePt t="30889" x="5803900" y="5041900"/>
          <p14:tracePt t="30896" x="5849938" y="5065713"/>
          <p14:tracePt t="30903" x="5894388" y="5110163"/>
          <p14:tracePt t="30911" x="5938838" y="5154613"/>
          <p14:tracePt t="30918" x="5983288" y="5176838"/>
          <p14:tracePt t="30926" x="6029325" y="5221288"/>
          <p14:tracePt t="32321" x="5872163" y="5110163"/>
          <p14:tracePt t="32327" x="5670550" y="4997450"/>
          <p14:tracePt t="32334" x="5468938" y="4864100"/>
          <p14:tracePt t="32342" x="5311775" y="4773613"/>
          <p14:tracePt t="32350" x="5110163" y="4706938"/>
          <p14:tracePt t="32356" x="4975225" y="4638675"/>
          <p14:tracePt t="32368" x="4795838" y="4594225"/>
          <p14:tracePt t="32371" x="4660900" y="4549775"/>
          <p14:tracePt t="32379" x="4483100" y="4505325"/>
          <p14:tracePt t="32386" x="4303713" y="4483100"/>
          <p14:tracePt t="32393" x="4124325" y="4483100"/>
          <p14:tracePt t="32401" x="4011613" y="4483100"/>
          <p14:tracePt t="32407" x="3876675" y="4483100"/>
          <p14:tracePt t="32417" x="3810000" y="4483100"/>
          <p14:tracePt t="32422" x="3743325" y="4483100"/>
          <p14:tracePt t="32433" x="3675063" y="4483100"/>
          <p14:tracePt t="32437" x="3630613" y="4483100"/>
          <p14:tracePt t="32444" x="3608388" y="4483100"/>
          <p14:tracePt t="32452" x="3563938" y="4483100"/>
          <p14:tracePt t="32466" x="3517900" y="4483100"/>
          <p14:tracePt t="32488" x="3495675" y="4483100"/>
          <p14:tracePt t="32532" x="3517900" y="4505325"/>
          <p14:tracePt t="32539" x="3586163" y="4527550"/>
          <p14:tracePt t="32550" x="3652838" y="4527550"/>
          <p14:tracePt t="32554" x="3787775" y="4549775"/>
          <p14:tracePt t="32561" x="3944938" y="4572000"/>
          <p14:tracePt t="32568" x="4033838" y="4572000"/>
          <p14:tracePt t="32576" x="4102100" y="4572000"/>
          <p14:tracePt t="32585" x="4146550" y="4549775"/>
          <p14:tracePt t="32590" x="4213225" y="4549775"/>
          <p14:tracePt t="32601" x="4257675" y="4527550"/>
          <p14:tracePt t="32605" x="4279900" y="4505325"/>
          <p14:tracePt t="32612" x="4303713" y="4483100"/>
          <p14:tracePt t="32620" x="4348163" y="4414838"/>
          <p14:tracePt t="32627" x="4370388" y="4370388"/>
          <p14:tracePt t="32634" x="4392613" y="4325938"/>
          <p14:tracePt t="32641" x="4392613" y="4257675"/>
          <p14:tracePt t="32650" x="4392613" y="4191000"/>
          <p14:tracePt t="32656" x="4392613" y="4146550"/>
          <p14:tracePt t="32667" x="4370388" y="4078288"/>
          <p14:tracePt t="32670" x="4325938" y="4056063"/>
          <p14:tracePt t="32678" x="4257675" y="3989388"/>
          <p14:tracePt t="32686" x="4191000" y="3944938"/>
          <p14:tracePt t="32693" x="4033838" y="3898900"/>
          <p14:tracePt t="32700" x="3876675" y="3854450"/>
          <p14:tracePt t="32707" x="3721100" y="3810000"/>
          <p14:tracePt t="32717" x="3563938" y="3810000"/>
          <p14:tracePt t="32722" x="3406775" y="3832225"/>
          <p14:tracePt t="32734" x="3249613" y="3922713"/>
          <p14:tracePt t="32736" x="3048000" y="4011613"/>
          <p14:tracePt t="32744" x="2913063" y="4078288"/>
          <p14:tracePt t="32751" x="2779713" y="4168775"/>
          <p14:tracePt t="32758" x="2711450" y="4257675"/>
          <p14:tracePt t="32766" x="2622550" y="4303713"/>
          <p14:tracePt t="32773" x="2554288" y="4370388"/>
          <p14:tracePt t="32785" x="2509838" y="4392613"/>
          <p14:tracePt t="32788" x="2487613" y="4437063"/>
          <p14:tracePt t="32795" x="2443163" y="4459288"/>
          <p14:tracePt t="32809" x="2443163" y="4483100"/>
          <p14:tracePt t="32817" x="2420938" y="4483100"/>
          <p14:tracePt t="32834" x="2420938" y="4505325"/>
          <p14:tracePt t="32851" x="2420938" y="4527550"/>
          <p14:tracePt t="32860" x="2443163" y="4549775"/>
          <p14:tracePt t="32868" x="2465388" y="4549775"/>
          <p14:tracePt t="32875" x="2487613" y="4549775"/>
          <p14:tracePt t="32900" x="2509838" y="4549775"/>
          <p14:tracePt t="32919" x="2532063" y="4549775"/>
          <p14:tracePt t="32955" x="2532063" y="4527550"/>
          <p14:tracePt t="32966" x="2487613" y="4505325"/>
          <p14:tracePt t="32972" x="2465388" y="4483100"/>
          <p14:tracePt t="32977" x="2398713" y="4459288"/>
          <p14:tracePt t="32984" x="2330450" y="4414838"/>
          <p14:tracePt t="32992" x="2241550" y="4414838"/>
          <p14:tracePt t="33000" x="2128838" y="4392613"/>
          <p14:tracePt t="33006" x="2062163" y="4392613"/>
          <p14:tracePt t="33018" x="1971675" y="4392613"/>
          <p14:tracePt t="33021" x="1882775" y="4392613"/>
          <p14:tracePt t="33029" x="1816100" y="4414838"/>
          <p14:tracePt t="33036" x="1747838" y="4437063"/>
          <p14:tracePt t="33043" x="1725613" y="4437063"/>
          <p14:tracePt t="33051" x="1681163" y="4437063"/>
          <p14:tracePt t="33067" x="1658938" y="4437063"/>
          <p14:tracePt t="34022" x="1658938" y="4348163"/>
          <p14:tracePt t="34029" x="1658938" y="4235450"/>
          <p14:tracePt t="34036" x="1658938" y="4102100"/>
          <p14:tracePt t="34043" x="1658938" y="3922713"/>
          <p14:tracePt t="34051" x="1658938" y="3743325"/>
          <p14:tracePt t="34058" x="1658938" y="3563938"/>
          <p14:tracePt t="34066" x="1636713" y="3451225"/>
          <p14:tracePt t="34072" x="1612900" y="3340100"/>
          <p14:tracePt t="34084" x="1612900" y="3249613"/>
          <p14:tracePt t="34087" x="1612900" y="3182938"/>
          <p14:tracePt t="34095" x="1612900" y="3114675"/>
          <p14:tracePt t="34103" x="1612900" y="3048000"/>
          <p14:tracePt t="34109" x="1612900" y="2981325"/>
          <p14:tracePt t="34117" x="1612900" y="2935288"/>
          <p14:tracePt t="34123" x="1612900" y="2890838"/>
          <p14:tracePt t="34134" x="1612900" y="2824163"/>
          <p14:tracePt t="34138" x="1612900" y="2779713"/>
          <p14:tracePt t="34150" x="1612900" y="2755900"/>
          <p14:tracePt t="34153" x="1636713" y="2689225"/>
          <p14:tracePt t="34161" x="1636713" y="2600325"/>
          <p14:tracePt t="34168" x="1636713" y="2509838"/>
          <p14:tracePt t="34175" x="1636713" y="2443163"/>
          <p14:tracePt t="34184" x="1658938" y="2398713"/>
          <p14:tracePt t="34190" x="1658938" y="2374900"/>
          <p14:tracePt t="34200" x="1658938" y="2330450"/>
          <p14:tracePt t="34204" x="1681163" y="2308225"/>
          <p14:tracePt t="34219" x="1681163" y="2286000"/>
          <p14:tracePt t="34226" x="1681163" y="2263775"/>
          <p14:tracePt t="34249" x="1681163" y="2241550"/>
          <p14:tracePt t="34270" x="1681163" y="2219325"/>
          <p14:tracePt t="34292" x="1681163" y="2173288"/>
          <p14:tracePt t="34299" x="1681163" y="2151063"/>
          <p14:tracePt t="34306" x="1681163" y="2128838"/>
          <p14:tracePt t="34317" x="1681163" y="2084388"/>
          <p14:tracePt t="34329" x="1681163" y="2062163"/>
          <p14:tracePt t="34335" x="1681163" y="2017713"/>
          <p14:tracePt t="34350" x="1681163" y="1993900"/>
          <p14:tracePt t="34357" x="1681163" y="1949450"/>
          <p14:tracePt t="34367" x="1681163" y="1927225"/>
          <p14:tracePt t="34372" x="1681163" y="1905000"/>
          <p14:tracePt t="34384" x="1681163" y="1882775"/>
          <p14:tracePt t="34394" x="1681163" y="1838325"/>
          <p14:tracePt t="34409" x="1681163" y="1816100"/>
          <p14:tracePt t="34417" x="1703388" y="1792288"/>
          <p14:tracePt t="34423" x="1725613" y="1770063"/>
          <p14:tracePt t="34438" x="1725613" y="1747838"/>
          <p14:tracePt t="34446" x="1725613" y="1725613"/>
          <p14:tracePt t="34460" x="1725613" y="1681163"/>
          <p14:tracePt t="34467" x="1725613" y="1658938"/>
          <p14:tracePt t="34475" x="1725613" y="1636713"/>
          <p14:tracePt t="34484" x="1747838" y="1568450"/>
          <p14:tracePt t="34489" x="1770063" y="1501775"/>
          <p14:tracePt t="34501" x="1792288" y="1435100"/>
          <p14:tracePt t="34503" x="1792288" y="1389063"/>
          <p14:tracePt t="34511" x="1792288" y="1344613"/>
          <p14:tracePt t="34518" x="1816100" y="1322388"/>
          <p14:tracePt t="34525" x="1816100" y="1277938"/>
          <p14:tracePt t="34533" x="1838325" y="1277938"/>
          <p14:tracePt t="34540" x="1838325" y="1255713"/>
          <p14:tracePt t="34551" x="1838325" y="1231900"/>
          <p14:tracePt t="34569" x="1838325" y="1209675"/>
          <p14:tracePt t="34576" x="1838325" y="1187450"/>
          <p14:tracePt t="34599" x="1838325" y="1165225"/>
          <p14:tracePt t="35023" x="1838325" y="1143000"/>
          <p14:tracePt t="35032" x="1860550" y="1143000"/>
          <p14:tracePt t="35038" x="1905000" y="1120775"/>
          <p14:tracePt t="35043" x="2017713" y="1120775"/>
          <p14:tracePt t="35051" x="2084388" y="1098550"/>
          <p14:tracePt t="35058" x="2197100" y="1076325"/>
          <p14:tracePt t="35066" x="2308225" y="1030288"/>
          <p14:tracePt t="35073" x="2420938" y="1008063"/>
          <p14:tracePt t="35083" x="2554288" y="985838"/>
          <p14:tracePt t="35088" x="2667000" y="985838"/>
          <p14:tracePt t="35095" x="2801938" y="963613"/>
          <p14:tracePt t="35103" x="2981325" y="963613"/>
          <p14:tracePt t="35110" x="3160713" y="941388"/>
          <p14:tracePt t="35117" x="3316288" y="941388"/>
          <p14:tracePt t="35124" x="3473450" y="919163"/>
          <p14:tracePt t="35133" x="3652838" y="896938"/>
          <p14:tracePt t="35139" x="3787775" y="850900"/>
          <p14:tracePt t="35151" x="3898900" y="828675"/>
          <p14:tracePt t="35154" x="3967163" y="828675"/>
          <p14:tracePt t="35161" x="4078288" y="806450"/>
          <p14:tracePt t="35168" x="4124325" y="784225"/>
          <p14:tracePt t="35175" x="4168775" y="762000"/>
          <p14:tracePt t="35183" x="4213225" y="762000"/>
          <p14:tracePt t="35190" x="4279900" y="762000"/>
          <p14:tracePt t="35201" x="4325938" y="739775"/>
          <p14:tracePt t="35204" x="4348163" y="739775"/>
          <p14:tracePt t="35212" x="4370388" y="739775"/>
          <p14:tracePt t="35219" x="4414838" y="739775"/>
          <p14:tracePt t="35233" x="4437063" y="739775"/>
          <p14:tracePt t="35242" x="4459288" y="717550"/>
          <p14:tracePt t="35250" x="4483100" y="717550"/>
          <p14:tracePt t="35255" x="4505325" y="717550"/>
          <p14:tracePt t="35266" x="4527550" y="717550"/>
          <p14:tracePt t="35270" x="4549775" y="739775"/>
          <p14:tracePt t="35278" x="4616450" y="762000"/>
          <p14:tracePt t="35285" x="4638675" y="784225"/>
          <p14:tracePt t="35292" x="4684713" y="828675"/>
          <p14:tracePt t="35299" x="4773613" y="941388"/>
          <p14:tracePt t="35307" x="4840288" y="1076325"/>
          <p14:tracePt t="35317" x="4997450" y="1300163"/>
          <p14:tracePt t="35321" x="5087938" y="1457325"/>
          <p14:tracePt t="35329" x="5154613" y="1590675"/>
          <p14:tracePt t="35336" x="5221288" y="1725613"/>
          <p14:tracePt t="35343" x="5311775" y="1860550"/>
          <p14:tracePt t="35350" x="5378450" y="1993900"/>
          <p14:tracePt t="35358" x="5422900" y="2084388"/>
          <p14:tracePt t="35367" x="5468938" y="2173288"/>
          <p14:tracePt t="35372" x="5557838" y="2286000"/>
          <p14:tracePt t="35384" x="5648325" y="2420938"/>
          <p14:tracePt t="35387" x="5737225" y="2554288"/>
          <p14:tracePt t="35395" x="5803900" y="2667000"/>
          <p14:tracePt t="35401" x="5849938" y="2755900"/>
          <p14:tracePt t="35409" x="5916613" y="2846388"/>
          <p14:tracePt t="35417" x="5983288" y="2913063"/>
          <p14:tracePt t="35423" x="6007100" y="2981325"/>
          <p14:tracePt t="35434" x="6051550" y="3025775"/>
          <p14:tracePt t="35438" x="6073775" y="3070225"/>
          <p14:tracePt t="35451" x="6118225" y="3114675"/>
          <p14:tracePt t="35454" x="6140450" y="3182938"/>
          <p14:tracePt t="35460" x="6162675" y="3227388"/>
          <p14:tracePt t="35467" x="6184900" y="3249613"/>
          <p14:tracePt t="35475" x="6184900" y="3294063"/>
          <p14:tracePt t="35484" x="6208713" y="3294063"/>
          <p14:tracePt t="35489" x="6208713" y="3316288"/>
          <p14:tracePt t="35504" x="6230938" y="3340100"/>
          <p14:tracePt t="35526" x="6230938" y="3362325"/>
          <p14:tracePt t="35549" x="6253163" y="3362325"/>
          <p14:tracePt t="35555" x="6253163" y="3384550"/>
          <p14:tracePt t="35622" x="6230938" y="3384550"/>
          <p14:tracePt t="35629" x="6184900" y="3406775"/>
          <p14:tracePt t="35636" x="6118225" y="3406775"/>
          <p14:tracePt t="35643" x="6029325" y="3429000"/>
          <p14:tracePt t="35651" x="5916613" y="3429000"/>
          <p14:tracePt t="35657" x="5803900" y="3429000"/>
          <p14:tracePt t="35668" x="5648325" y="3429000"/>
          <p14:tracePt t="35672" x="5513388" y="3429000"/>
          <p14:tracePt t="35684" x="5356225" y="3406775"/>
          <p14:tracePt t="35687" x="5199063" y="3362325"/>
          <p14:tracePt t="35694" x="4975225" y="3340100"/>
          <p14:tracePt t="35701" x="4773613" y="3316288"/>
          <p14:tracePt t="35709" x="4594225" y="3294063"/>
          <p14:tracePt t="35717" x="4414838" y="3249613"/>
          <p14:tracePt t="35723" x="4303713" y="3249613"/>
          <p14:tracePt t="35734" x="4235450" y="3249613"/>
          <p14:tracePt t="35738" x="4124325" y="3249613"/>
          <p14:tracePt t="35746" x="4056063" y="3249613"/>
          <p14:tracePt t="35752" x="4011613" y="3249613"/>
          <p14:tracePt t="35760" x="3989388" y="3249613"/>
          <p14:tracePt t="35767" x="3967163" y="3249613"/>
          <p14:tracePt t="35774" x="3922713" y="3249613"/>
          <p14:tracePt t="35789" x="3898900" y="3249613"/>
          <p14:tracePt t="35812" x="3876675" y="3249613"/>
          <p14:tracePt t="36074" x="3876675" y="3227388"/>
          <p14:tracePt t="36088" x="3854450" y="3227388"/>
          <p14:tracePt t="36096" x="3832225" y="3227388"/>
          <p14:tracePt t="36681" x="3854450" y="3227388"/>
          <p14:tracePt t="36687" x="3898900" y="3205163"/>
          <p14:tracePt t="36694" x="3944938" y="3205163"/>
          <p14:tracePt t="36702" x="3989388" y="3182938"/>
          <p14:tracePt t="36709" x="4078288" y="3160713"/>
          <p14:tracePt t="36717" x="4191000" y="3114675"/>
          <p14:tracePt t="36723" x="4370388" y="3070225"/>
          <p14:tracePt t="36734" x="4527550" y="3048000"/>
          <p14:tracePt t="36739" x="4751388" y="3003550"/>
          <p14:tracePt t="36746" x="4953000" y="2959100"/>
          <p14:tracePt t="36753" x="5132388" y="2913063"/>
          <p14:tracePt t="36760" x="5446713" y="2868613"/>
          <p14:tracePt t="36766" x="5759450" y="2846388"/>
          <p14:tracePt t="36775" x="6029325" y="2824163"/>
          <p14:tracePt t="36784" x="6275388" y="2824163"/>
          <p14:tracePt t="36790" x="6477000" y="2824163"/>
          <p14:tracePt t="36800" x="6769100" y="2868613"/>
          <p14:tracePt t="36803" x="7015163" y="2959100"/>
          <p14:tracePt t="36812" x="7239000" y="3003550"/>
          <p14:tracePt t="36819" x="7485063" y="3092450"/>
          <p14:tracePt t="36826" x="7686675" y="3160713"/>
          <p14:tracePt t="36833" x="7888288" y="3227388"/>
          <p14:tracePt t="36840" x="8113713" y="3294063"/>
          <p14:tracePt t="36850" x="8269288" y="3384550"/>
          <p14:tracePt t="36855" x="8448675" y="3473450"/>
          <p14:tracePt t="36862" x="8516938" y="3495675"/>
          <p14:tracePt t="36871" x="8650288" y="3541713"/>
          <p14:tracePt t="36877" x="8763000" y="3608388"/>
          <p14:tracePt t="36883" x="8851900" y="3630613"/>
          <p14:tracePt t="36891" x="8964613" y="3697288"/>
          <p14:tracePt t="36900" x="9077325" y="3765550"/>
          <p14:tracePt t="36906" x="9188450" y="3787775"/>
          <p14:tracePt t="36917" x="9256713" y="3832225"/>
          <p14:tracePt t="36920" x="9323388" y="3854450"/>
          <p14:tracePt t="36928" x="9390063" y="3876675"/>
          <p14:tracePt t="36935" x="9458325" y="3898900"/>
          <p14:tracePt t="36942" x="9525000" y="3944938"/>
          <p14:tracePt t="36950" x="9547225" y="3944938"/>
          <p14:tracePt t="36957" x="9591675" y="3967163"/>
          <p14:tracePt t="36966" x="9637713" y="3989388"/>
          <p14:tracePt t="36972" x="9659938" y="3989388"/>
          <p14:tracePt t="36984" x="9682163" y="3989388"/>
          <p14:tracePt t="36986" x="9704388" y="4011613"/>
          <p14:tracePt t="36994" x="9704388" y="4033838"/>
          <p14:tracePt t="37001" x="9748838" y="4033838"/>
          <p14:tracePt t="37017" x="9771063" y="4056063"/>
          <p14:tracePt t="37023" x="9793288" y="4056063"/>
          <p14:tracePt t="37034" x="9817100" y="4056063"/>
          <p14:tracePt t="37038" x="9839325" y="4078288"/>
          <p14:tracePt t="37045" x="9861550" y="4102100"/>
          <p14:tracePt t="37053" x="9906000" y="4102100"/>
          <p14:tracePt t="37059" x="9950450" y="4146550"/>
          <p14:tracePt t="37074" x="9972675" y="4146550"/>
          <p14:tracePt t="37083" x="9994900" y="4168775"/>
          <p14:tracePt t="37088" x="10018713" y="4168775"/>
          <p14:tracePt t="37099" x="10018713" y="4191000"/>
          <p14:tracePt t="37111" x="10040938" y="4191000"/>
          <p14:tracePt t="37133" x="10063163" y="4191000"/>
          <p14:tracePt t="37170" x="10040938" y="4191000"/>
          <p14:tracePt t="37176" x="10040938" y="4168775"/>
          <p14:tracePt t="37184" x="9994900" y="4146550"/>
          <p14:tracePt t="37191" x="9972675" y="4102100"/>
          <p14:tracePt t="37200" x="9928225" y="4078288"/>
          <p14:tracePt t="37205" x="9906000" y="4033838"/>
          <p14:tracePt t="37217" x="9861550" y="3989388"/>
          <p14:tracePt t="37220" x="9839325" y="3967163"/>
          <p14:tracePt t="37227" x="9817100" y="3944938"/>
          <p14:tracePt t="37235" x="9748838" y="3898900"/>
          <p14:tracePt t="37242" x="9726613" y="3876675"/>
          <p14:tracePt t="37249" x="9704388" y="3854450"/>
          <p14:tracePt t="37257" x="9704388" y="3832225"/>
          <p14:tracePt t="37267" x="9659938" y="3832225"/>
          <p14:tracePt t="37272" x="9659938" y="3810000"/>
          <p14:tracePt t="37286" x="9637713" y="3810000"/>
          <p14:tracePt t="37293" x="9637713" y="3787775"/>
          <p14:tracePt t="37308" x="9637713" y="3743325"/>
          <p14:tracePt t="37316" x="9637713" y="3675063"/>
          <p14:tracePt t="37322" x="9637713" y="3586163"/>
          <p14:tracePt t="37333" x="9637713" y="3451225"/>
          <p14:tracePt t="37337" x="9659938" y="3406775"/>
          <p14:tracePt t="37345" x="9704388" y="3227388"/>
          <p14:tracePt t="37352" x="9748838" y="3025775"/>
          <p14:tracePt t="37359" x="9817100" y="2846388"/>
          <p14:tracePt t="37366" x="9883775" y="2667000"/>
          <p14:tracePt t="37373" x="9928225" y="2600325"/>
          <p14:tracePt t="37383" x="9972675" y="2465388"/>
          <p14:tracePt t="37388" x="10040938" y="2374900"/>
          <p14:tracePt t="37398" x="10040938" y="2308225"/>
          <p14:tracePt t="37403" x="10107613" y="2219325"/>
          <p14:tracePt t="37410" x="10129838" y="2173288"/>
          <p14:tracePt t="37417" x="10174288" y="2128838"/>
          <p14:tracePt t="37424" x="10174288" y="2106613"/>
          <p14:tracePt t="37434" x="10220325" y="2084388"/>
          <p14:tracePt t="37439" x="10220325" y="2062163"/>
          <p14:tracePt t="37453" x="10242550" y="2062163"/>
          <p14:tracePt t="37462" x="10242550" y="2039938"/>
          <p14:tracePt t="37468" x="10264775" y="2039938"/>
          <p14:tracePt t="37476" x="10264775" y="2017713"/>
          <p14:tracePt t="37556" x="10287000" y="2017713"/>
          <p14:tracePt t="37586" x="10287000" y="2039938"/>
          <p14:tracePt t="37659" x="10287000" y="2062163"/>
          <p14:tracePt t="37682" x="10287000" y="2084388"/>
          <p14:tracePt t="37702" x="10287000" y="2106613"/>
          <p14:tracePt t="37732" x="10287000" y="2128838"/>
          <p14:tracePt t="37753" x="10264775" y="2128838"/>
          <p14:tracePt t="37760" x="10198100" y="2151063"/>
          <p14:tracePt t="37768" x="10107613" y="2197100"/>
          <p14:tracePt t="37775" x="9972675" y="2219325"/>
          <p14:tracePt t="37783" x="9748838" y="2263775"/>
          <p14:tracePt t="37790" x="9367838" y="2330450"/>
          <p14:tracePt t="37801" x="8942388" y="2465388"/>
          <p14:tracePt t="37804" x="8293100" y="2578100"/>
          <p14:tracePt t="37812" x="7754938" y="2667000"/>
          <p14:tracePt t="37819" x="6970713" y="2868613"/>
          <p14:tracePt t="37827" x="6297613" y="3048000"/>
          <p14:tracePt t="37833" x="5737225" y="3271838"/>
          <p14:tracePt t="37841" x="5199063" y="3406775"/>
          <p14:tracePt t="37850" x="4795838" y="3451225"/>
          <p14:tracePt t="37855" x="4414838" y="3563938"/>
          <p14:tracePt t="37866" x="4146550" y="3630613"/>
          <p14:tracePt t="37869" x="3967163" y="3675063"/>
          <p14:tracePt t="37878" x="3810000" y="3697288"/>
          <p14:tracePt t="37885" x="3721100" y="3697288"/>
          <p14:tracePt t="37892" x="3630613" y="3697288"/>
          <p14:tracePt t="37900" x="3541713" y="3721100"/>
          <p14:tracePt t="37906" x="3495675" y="3721100"/>
          <p14:tracePt t="37917" x="3473450" y="3721100"/>
          <p14:tracePt t="37921" x="3451225" y="3721100"/>
          <p14:tracePt t="37936" x="3429000" y="3721100"/>
          <p14:tracePt t="37958" x="3406775" y="3721100"/>
          <p14:tracePt t="38010" x="3384550" y="3721100"/>
          <p14:tracePt t="38017" x="3362325" y="3721100"/>
          <p14:tracePt t="38024" x="3340100" y="3721100"/>
          <p14:tracePt t="38035" x="3316288" y="3697288"/>
          <p14:tracePt t="38037" x="3271838" y="3675063"/>
          <p14:tracePt t="38046" x="3205163" y="3586163"/>
          <p14:tracePt t="38054" x="3136900" y="3541713"/>
          <p14:tracePt t="38060" x="3048000" y="3473450"/>
          <p14:tracePt t="38067" x="2959100" y="3362325"/>
          <p14:tracePt t="38075" x="2846388" y="3294063"/>
          <p14:tracePt t="38084" x="2779713" y="3227388"/>
          <p14:tracePt t="38090" x="2689225" y="3136900"/>
          <p14:tracePt t="38100" x="2644775" y="3114675"/>
          <p14:tracePt t="38105" x="2622550" y="3070225"/>
          <p14:tracePt t="38112" x="2578100" y="3048000"/>
          <p14:tracePt t="38118" x="2578100" y="3025775"/>
          <p14:tracePt t="38126" x="2554288" y="3025775"/>
          <p14:tracePt t="38140" x="2532063" y="3003550"/>
          <p14:tracePt t="38155" x="2509838" y="3003550"/>
          <p14:tracePt t="38163" x="2509838" y="2981325"/>
          <p14:tracePt t="38221" x="2509838" y="2959100"/>
          <p14:tracePt t="38228" x="2509838" y="2935288"/>
          <p14:tracePt t="38309" x="2487613" y="2935288"/>
          <p14:tracePt t="38315" x="2487613" y="2913063"/>
          <p14:tracePt t="38334" x="2465388" y="2913063"/>
          <p14:tracePt t="38336" x="2465388" y="2890838"/>
          <p14:tracePt t="38345" x="2420938" y="2890838"/>
          <p14:tracePt t="38359" x="2398713" y="2868613"/>
          <p14:tracePt t="38383" x="2374900" y="2868613"/>
          <p14:tracePt t="38433" x="2352675" y="2868613"/>
          <p14:tracePt t="38542" x="2330450" y="2868613"/>
          <p14:tracePt t="38571" x="2308225" y="2868613"/>
          <p14:tracePt t="38578" x="2308225" y="2890838"/>
          <p14:tracePt t="38593" x="2286000" y="2890838"/>
          <p14:tracePt t="38616" x="2263775" y="2890838"/>
          <p14:tracePt t="38622" x="2241550" y="2890838"/>
          <p14:tracePt t="38633" x="2241550" y="2913063"/>
          <p14:tracePt t="38638" x="2219325" y="2913063"/>
          <p14:tracePt t="38651" x="2197100" y="2935288"/>
          <p14:tracePt t="38659" x="2173288" y="2959100"/>
          <p14:tracePt t="38666" x="2151063" y="2959100"/>
          <p14:tracePt t="38683" x="2106613" y="2959100"/>
          <p14:tracePt t="38688" x="2084388" y="2959100"/>
          <p14:tracePt t="38711" x="2062163" y="2959100"/>
          <p14:tracePt t="38724" x="2039938" y="2959100"/>
          <p14:tracePt t="39025" x="2062163" y="2959100"/>
          <p14:tracePt t="39032" x="2084388" y="2959100"/>
          <p14:tracePt t="39038" x="2106613" y="2959100"/>
          <p14:tracePt t="39050" x="2128838" y="2959100"/>
          <p14:tracePt t="39053" x="2151063" y="2959100"/>
          <p14:tracePt t="39060" x="2173288" y="2935288"/>
          <p14:tracePt t="39067" x="2219325" y="2935288"/>
          <p14:tracePt t="39075" x="2241550" y="2935288"/>
          <p14:tracePt t="39083" x="2263775" y="2935288"/>
          <p14:tracePt t="39089" x="2308225" y="2935288"/>
          <p14:tracePt t="39104" x="2330450" y="2913063"/>
          <p14:tracePt t="39112" x="2374900" y="2913063"/>
          <p14:tracePt t="39118" x="2398713" y="2913063"/>
          <p14:tracePt t="39126" x="2420938" y="2913063"/>
          <p14:tracePt t="39133" x="2443163" y="2913063"/>
          <p14:tracePt t="39141" x="2465388" y="2913063"/>
          <p14:tracePt t="39149" x="2532063" y="2913063"/>
          <p14:tracePt t="39155" x="2600325" y="2890838"/>
          <p14:tracePt t="39167" x="2667000" y="2890838"/>
          <p14:tracePt t="39170" x="2711450" y="2868613"/>
          <p14:tracePt t="39177" x="2755900" y="2868613"/>
          <p14:tracePt t="39185" x="2824163" y="2846388"/>
          <p14:tracePt t="39192" x="2890838" y="2846388"/>
          <p14:tracePt t="39201" x="2935288" y="2846388"/>
          <p14:tracePt t="39207" x="2981325" y="2846388"/>
          <p14:tracePt t="39217" x="3025775" y="2846388"/>
          <p14:tracePt t="39220" x="3048000" y="2846388"/>
          <p14:tracePt t="39227" x="3092450" y="2846388"/>
          <p14:tracePt t="39235" x="3114675" y="2846388"/>
          <p14:tracePt t="39249" x="3136900" y="2846388"/>
          <p14:tracePt t="39257" x="3160713" y="2846388"/>
          <p14:tracePt t="39265" x="3182938" y="2846388"/>
          <p14:tracePt t="39271" x="3205163" y="2846388"/>
          <p14:tracePt t="39282" x="3227388" y="2846388"/>
          <p14:tracePt t="39286" x="3249613" y="2846388"/>
          <p14:tracePt t="39294" x="3271838" y="2846388"/>
          <p14:tracePt t="39301" x="3294063" y="2846388"/>
          <p14:tracePt t="39308" x="3340100" y="2846388"/>
          <p14:tracePt t="39315" x="3362325" y="2846388"/>
          <p14:tracePt t="39322" x="3384550" y="2846388"/>
          <p14:tracePt t="39332" x="3406775" y="2846388"/>
          <p14:tracePt t="39337" x="3451225" y="2846388"/>
          <p14:tracePt t="39346" x="3473450" y="2846388"/>
          <p14:tracePt t="39352" x="3495675" y="2846388"/>
          <p14:tracePt t="39360" x="3541713" y="2846388"/>
          <p14:tracePt t="39367" x="3586163" y="2846388"/>
          <p14:tracePt t="39374" x="3630613" y="2846388"/>
          <p14:tracePt t="39382" x="3675063" y="2846388"/>
          <p14:tracePt t="39388" x="3721100" y="2846388"/>
          <p14:tracePt t="39398" x="3743325" y="2846388"/>
          <p14:tracePt t="39403" x="3810000" y="2846388"/>
          <p14:tracePt t="39412" x="3854450" y="2846388"/>
          <p14:tracePt t="39417" x="3876675" y="2846388"/>
          <p14:tracePt t="39425" x="3898900" y="2846388"/>
          <p14:tracePt t="39433" x="3944938" y="2846388"/>
          <p14:tracePt t="39440" x="3967163" y="2846388"/>
          <p14:tracePt t="39450" x="3989388" y="2846388"/>
          <p14:tracePt t="39454" x="4011613" y="2846388"/>
          <p14:tracePt t="39465" x="4056063" y="2846388"/>
          <p14:tracePt t="39469" x="4078288" y="2846388"/>
          <p14:tracePt t="39477" x="4102100" y="2846388"/>
          <p14:tracePt t="39484" x="4124325" y="2846388"/>
          <p14:tracePt t="39500" x="4168775" y="2846388"/>
          <p14:tracePt t="39505" x="4191000" y="2846388"/>
          <p14:tracePt t="39516" x="4213225" y="2846388"/>
          <p14:tracePt t="39529" x="4235450" y="2846388"/>
          <p14:tracePt t="39534" x="4257675" y="2824163"/>
          <p14:tracePt t="39550" x="4303713" y="2824163"/>
          <p14:tracePt t="39557" x="4325938" y="2824163"/>
          <p14:tracePt t="39566" x="4348163" y="2824163"/>
          <p14:tracePt t="39572" x="4370388" y="2824163"/>
          <p14:tracePt t="39583" x="4414838" y="2824163"/>
          <p14:tracePt t="39585" x="4437063" y="2801938"/>
          <p14:tracePt t="39594" x="4483100" y="2801938"/>
          <p14:tracePt t="39601" x="4527550" y="2801938"/>
          <p14:tracePt t="39608" x="4572000" y="2801938"/>
          <p14:tracePt t="39616" x="4638675" y="2801938"/>
          <p14:tracePt t="39623" x="4660900" y="2801938"/>
          <p14:tracePt t="39633" x="4706938" y="2801938"/>
          <p14:tracePt t="39637" x="4729163" y="2801938"/>
          <p14:tracePt t="39645" x="4795838" y="2801938"/>
          <p14:tracePt t="39652" x="4818063" y="2801938"/>
          <p14:tracePt t="39659" x="4840288" y="2801938"/>
          <p14:tracePt t="39666" x="4886325" y="2801938"/>
          <p14:tracePt t="39673" x="4930775" y="2801938"/>
          <p14:tracePt t="39683" x="4953000" y="2801938"/>
          <p14:tracePt t="39688" x="4975225" y="2801938"/>
          <p14:tracePt t="39699" x="4997450" y="2801938"/>
          <p14:tracePt t="39703" x="5041900" y="2801938"/>
          <p14:tracePt t="39710" x="5065713" y="2824163"/>
          <p14:tracePt t="39717" x="5087938" y="2824163"/>
          <p14:tracePt t="39725" x="5110163" y="2824163"/>
          <p14:tracePt t="39732" x="5132388" y="2824163"/>
          <p14:tracePt t="39739" x="5154613" y="2824163"/>
          <p14:tracePt t="39762" x="5176838" y="2824163"/>
          <p14:tracePt t="39768" x="5199063" y="2824163"/>
          <p14:tracePt t="39790" x="5221288" y="2824163"/>
          <p14:tracePt t="39815" x="5245100" y="2824163"/>
          <p14:tracePt t="39833" x="5267325" y="2824163"/>
          <p14:tracePt t="39850" x="5289550" y="2824163"/>
          <p14:tracePt t="40113" x="5535613" y="3160713"/>
          <p14:tracePt t="40119" x="5938838" y="3967163"/>
          <p14:tracePt t="40126" x="6275388" y="4527550"/>
          <p14:tracePt t="40133" x="6364288" y="4684713"/>
          <p14:tracePt t="40141" x="6745288" y="5446713"/>
          <p14:tracePt t="40150" x="7126288" y="6118225"/>
          <p14:tracePt t="40156" x="7283450" y="6364288"/>
          <p14:tracePt t="40167" x="7485063" y="6611938"/>
          <p14:tracePt t="40172" x="7642225" y="6791325"/>
          <p14:tracePt t="42066" x="0" y="0"/>
        </p14:tracePtLst>
        <p14:tracePtLst>
          <p14:tracePt t="57319" x="4348163" y="6259513"/>
          <p14:tracePt t="57755" x="1435100" y="5827713"/>
          <p14:tracePt t="57764" x="1435100" y="5356225"/>
          <p14:tracePt t="57769" x="1479550" y="4660900"/>
          <p14:tracePt t="57777" x="1501775" y="4325938"/>
          <p14:tracePt t="57784" x="1524000" y="4056063"/>
          <p14:tracePt t="57792" x="1568450" y="3810000"/>
          <p14:tracePt t="57798" x="1636713" y="3586163"/>
          <p14:tracePt t="57806" x="1747838" y="3205163"/>
          <p14:tracePt t="57814" x="1792288" y="2981325"/>
          <p14:tracePt t="57820" x="1882775" y="2779713"/>
          <p14:tracePt t="57831" x="1927225" y="2554288"/>
          <p14:tracePt t="57835" x="2017713" y="2352675"/>
          <p14:tracePt t="57843" x="2128838" y="2173288"/>
          <p14:tracePt t="57850" x="2197100" y="2039938"/>
          <p14:tracePt t="57857" x="2286000" y="1905000"/>
          <p14:tracePt t="57864" x="2330450" y="1838325"/>
          <p14:tracePt t="57871" x="2398713" y="1747838"/>
          <p14:tracePt t="57881" x="2420938" y="1703388"/>
          <p14:tracePt t="57886" x="2487613" y="1658938"/>
          <p14:tracePt t="57894" x="2532063" y="1590675"/>
          <p14:tracePt t="57901" x="2554288" y="1568450"/>
          <p14:tracePt t="57908" x="2600325" y="1524000"/>
          <p14:tracePt t="57916" x="2622550" y="1524000"/>
          <p14:tracePt t="57923" x="2667000" y="1479550"/>
          <p14:tracePt t="57930" x="2689225" y="1479550"/>
          <p14:tracePt t="57937" x="2711450" y="1479550"/>
          <p14:tracePt t="57947" x="2733675" y="1479550"/>
          <p14:tracePt t="57960" x="2779713" y="1479550"/>
          <p14:tracePt t="57975" x="2801938" y="1501775"/>
          <p14:tracePt t="57981" x="2801938" y="1524000"/>
          <p14:tracePt t="57988" x="2824163" y="1524000"/>
          <p14:tracePt t="57997" x="2824163" y="1546225"/>
          <p14:tracePt t="58013" x="2846388" y="1568450"/>
          <p14:tracePt t="58017" x="2846388" y="1590675"/>
          <p14:tracePt t="58025" x="2846388" y="1612900"/>
          <p14:tracePt t="58040" x="2846388" y="1658938"/>
          <p14:tracePt t="58063" x="2846388" y="1681163"/>
          <p14:tracePt t="58647" x="2801938" y="1882775"/>
          <p14:tracePt t="58654" x="2755900" y="2106613"/>
          <p14:tracePt t="58662" x="2711450" y="2308225"/>
          <p14:tracePt t="58668" x="2667000" y="2487613"/>
          <p14:tracePt t="58676" x="2667000" y="2622550"/>
          <p14:tracePt t="58683" x="2622550" y="2890838"/>
          <p14:tracePt t="58690" x="2578100" y="3070225"/>
          <p14:tracePt t="58700" x="2532063" y="3205163"/>
          <p14:tracePt t="58704" x="2487613" y="3340100"/>
          <p14:tracePt t="58716" x="2465388" y="3429000"/>
          <p14:tracePt t="58720" x="2443163" y="3541713"/>
          <p14:tracePt t="58727" x="2420938" y="3608388"/>
          <p14:tracePt t="58734" x="2398713" y="3697288"/>
          <p14:tracePt t="58741" x="2374900" y="3787775"/>
          <p14:tracePt t="58749" x="2374900" y="3854450"/>
          <p14:tracePt t="58756" x="2352675" y="3922713"/>
          <p14:tracePt t="58766" x="2352675" y="3989388"/>
          <p14:tracePt t="58770" x="2352675" y="4033838"/>
          <p14:tracePt t="58783" x="2352675" y="4078288"/>
          <p14:tracePt t="58785" x="2352675" y="4102100"/>
          <p14:tracePt t="58792" x="2352675" y="4124325"/>
          <p14:tracePt t="58799" x="2352675" y="4168775"/>
          <p14:tracePt t="58807" x="2352675" y="4191000"/>
          <p14:tracePt t="58815" x="2352675" y="4213225"/>
          <p14:tracePt t="58822" x="2352675" y="4235450"/>
          <p14:tracePt t="58834" x="2352675" y="4303713"/>
          <p14:tracePt t="58836" x="2352675" y="4348163"/>
          <p14:tracePt t="58844" x="2352675" y="4370388"/>
          <p14:tracePt t="58851" x="2352675" y="4392613"/>
          <p14:tracePt t="58858" x="2352675" y="4414838"/>
          <p14:tracePt t="58866" x="2352675" y="4437063"/>
          <p14:tracePt t="58873" x="2352675" y="4459288"/>
          <p14:tracePt t="58883" x="2352675" y="4483100"/>
          <p14:tracePt t="58887" x="2352675" y="4505325"/>
          <p14:tracePt t="58899" x="2352675" y="4527550"/>
          <p14:tracePt t="58910" x="2352675" y="4572000"/>
          <p14:tracePt t="58924" x="2352675" y="4594225"/>
          <p14:tracePt t="58938" x="2352675" y="4616450"/>
          <p14:tracePt t="58962" x="2352675" y="4638675"/>
          <p14:tracePt t="58998" x="2352675" y="4660900"/>
          <p14:tracePt t="59041" x="2330450" y="4660900"/>
          <p14:tracePt t="59065" x="2308225" y="4660900"/>
          <p14:tracePt t="59085" x="2286000" y="4660900"/>
          <p14:tracePt t="59092" x="2263775" y="4660900"/>
          <p14:tracePt t="59099" x="2241550" y="4638675"/>
          <p14:tracePt t="59106" x="2241550" y="4594225"/>
          <p14:tracePt t="59116" x="2219325" y="4572000"/>
          <p14:tracePt t="59121" x="2197100" y="4549775"/>
          <p14:tracePt t="59133" x="2197100" y="4527550"/>
          <p14:tracePt t="59136" x="2197100" y="4505325"/>
          <p14:tracePt t="59143" x="2173288" y="4483100"/>
          <p14:tracePt t="59150" x="2151063" y="4459288"/>
          <p14:tracePt t="59157" x="2151063" y="4437063"/>
          <p14:tracePt t="59165" x="2128838" y="4392613"/>
          <p14:tracePt t="59172" x="2128838" y="4348163"/>
          <p14:tracePt t="59183" x="2106613" y="4303713"/>
          <p14:tracePt t="59187" x="2084388" y="4257675"/>
          <p14:tracePt t="59195" x="2084388" y="4191000"/>
          <p14:tracePt t="59202" x="2084388" y="4124325"/>
          <p14:tracePt t="59209" x="2062163" y="4078288"/>
          <p14:tracePt t="59216" x="2062163" y="4033838"/>
          <p14:tracePt t="59223" x="2062163" y="4011613"/>
          <p14:tracePt t="59233" x="2062163" y="3967163"/>
          <p14:tracePt t="59238" x="2062163" y="3922713"/>
          <p14:tracePt t="59249" x="2062163" y="3876675"/>
          <p14:tracePt t="59252" x="2062163" y="3854450"/>
          <p14:tracePt t="59260" x="2062163" y="3810000"/>
          <p14:tracePt t="59266" x="2062163" y="3787775"/>
          <p14:tracePt t="59274" x="2106613" y="3743325"/>
          <p14:tracePt t="59282" x="2128838" y="3697288"/>
          <p14:tracePt t="59289" x="2173288" y="3630613"/>
          <p14:tracePt t="59299" x="2197100" y="3608388"/>
          <p14:tracePt t="59304" x="2241550" y="3563938"/>
          <p14:tracePt t="59315" x="2286000" y="3517900"/>
          <p14:tracePt t="59318" x="2330450" y="3495675"/>
          <p14:tracePt t="59325" x="2420938" y="3429000"/>
          <p14:tracePt t="59332" x="2509838" y="3384550"/>
          <p14:tracePt t="59340" x="2644775" y="3340100"/>
          <p14:tracePt t="59348" x="2755900" y="3294063"/>
          <p14:tracePt t="59354" x="2890838" y="3249613"/>
          <p14:tracePt t="59366" x="3136900" y="3227388"/>
          <p14:tracePt t="59370" x="3316288" y="3227388"/>
          <p14:tracePt t="59376" x="3495675" y="3227388"/>
          <p14:tracePt t="59385" x="3675063" y="3227388"/>
          <p14:tracePt t="59391" x="3854450" y="3205163"/>
          <p14:tracePt t="59399" x="4033838" y="3182938"/>
          <p14:tracePt t="59406" x="4191000" y="3182938"/>
          <p14:tracePt t="59416" x="4348163" y="3160713"/>
          <p14:tracePt t="59420" x="4549775" y="3160713"/>
          <p14:tracePt t="59432" x="4729163" y="3160713"/>
          <p14:tracePt t="59435" x="4886325" y="3182938"/>
          <p14:tracePt t="59442" x="5019675" y="3205163"/>
          <p14:tracePt t="59449" x="5110163" y="3227388"/>
          <p14:tracePt t="59457" x="5221288" y="3249613"/>
          <p14:tracePt t="59465" x="5289550" y="3271838"/>
          <p14:tracePt t="59471" x="5311775" y="3271838"/>
          <p14:tracePt t="59484" x="5378450" y="3271838"/>
          <p14:tracePt t="59487" x="5400675" y="3271838"/>
          <p14:tracePt t="59493" x="5446713" y="3271838"/>
          <p14:tracePt t="59501" x="5468938" y="3271838"/>
          <p14:tracePt t="59508" x="5491163" y="3271838"/>
          <p14:tracePt t="59523" x="5513388" y="3271838"/>
          <p14:tracePt t="59548" x="5535613" y="3271838"/>
          <p14:tracePt t="59566" x="5580063" y="3271838"/>
          <p14:tracePt t="59574" x="5580063" y="3294063"/>
          <p14:tracePt t="59582" x="5602288" y="3294063"/>
          <p14:tracePt t="59588" x="5626100" y="3294063"/>
          <p14:tracePt t="59599" x="5692775" y="3340100"/>
          <p14:tracePt t="59603" x="5737225" y="3362325"/>
          <p14:tracePt t="59611" x="5803900" y="3406775"/>
          <p14:tracePt t="59619" x="5916613" y="3451225"/>
          <p14:tracePt t="59625" x="5983288" y="3473450"/>
          <p14:tracePt t="59633" x="6096000" y="3517900"/>
          <p14:tracePt t="59639" x="6162675" y="3541713"/>
          <p14:tracePt t="59649" x="6230938" y="3563938"/>
          <p14:tracePt t="59654" x="6319838" y="3586163"/>
          <p14:tracePt t="59665" x="6454775" y="3630613"/>
          <p14:tracePt t="59669" x="6565900" y="3675063"/>
          <p14:tracePt t="59676" x="6700838" y="3721100"/>
          <p14:tracePt t="59683" x="6813550" y="3743325"/>
          <p14:tracePt t="59691" x="6970713" y="3765550"/>
          <p14:tracePt t="59699" x="7172325" y="3787775"/>
          <p14:tracePt t="59705" x="7418388" y="3810000"/>
          <p14:tracePt t="59716" x="7686675" y="3832225"/>
          <p14:tracePt t="59720" x="7934325" y="3854450"/>
          <p14:tracePt t="59728" x="8135938" y="3854450"/>
          <p14:tracePt t="59735" x="8359775" y="3854450"/>
          <p14:tracePt t="59742" x="8539163" y="3854450"/>
          <p14:tracePt t="59750" x="8718550" y="3854450"/>
          <p14:tracePt t="59756" x="8875713" y="3832225"/>
          <p14:tracePt t="59765" x="8964613" y="3832225"/>
          <p14:tracePt t="59771" x="9055100" y="3832225"/>
          <p14:tracePt t="59782" x="9121775" y="3832225"/>
          <p14:tracePt t="59786" x="9166225" y="3832225"/>
          <p14:tracePt t="59793" x="9188450" y="3832225"/>
          <p14:tracePt t="59800" x="9210675" y="3832225"/>
          <p14:tracePt t="59815" x="9232900" y="3832225"/>
          <p14:tracePt t="59822" x="9256713" y="3832225"/>
          <p14:tracePt t="60136" x="9323388" y="3854450"/>
          <p14:tracePt t="60143" x="9436100" y="3898900"/>
          <p14:tracePt t="60151" x="9525000" y="3922713"/>
          <p14:tracePt t="60158" x="9637713" y="3967163"/>
          <p14:tracePt t="60166" x="9771063" y="4056063"/>
          <p14:tracePt t="60172" x="9839325" y="4102100"/>
          <p14:tracePt t="60182" x="9950450" y="4146550"/>
          <p14:tracePt t="60187" x="10018713" y="4168775"/>
          <p14:tracePt t="60199" x="10063163" y="4213225"/>
          <p14:tracePt t="60201" x="10129838" y="4235450"/>
          <p14:tracePt t="60210" x="10174288" y="4257675"/>
          <p14:tracePt t="60216" x="10220325" y="4279900"/>
          <p14:tracePt t="60224" x="10242550" y="4279900"/>
          <p14:tracePt t="60233" x="10264775" y="4303713"/>
          <p14:tracePt t="60239" x="10287000" y="4303713"/>
          <p14:tracePt t="60250" x="10309225" y="4325938"/>
          <p14:tracePt t="60267" x="10331450" y="4325938"/>
          <p14:tracePt t="60275" x="10353675" y="4325938"/>
          <p14:tracePt t="60282" x="10375900" y="4325938"/>
          <p14:tracePt t="60289" x="10421938" y="4325938"/>
          <p14:tracePt t="60298" x="10488613" y="4325938"/>
          <p14:tracePt t="60304" x="10579100" y="4325938"/>
          <p14:tracePt t="60315" x="10645775" y="4279900"/>
          <p14:tracePt t="60319" x="10690225" y="4257675"/>
          <p14:tracePt t="60326" x="10756900" y="4235450"/>
          <p14:tracePt t="60334" x="10847388" y="4191000"/>
          <p14:tracePt t="60341" x="10891838" y="4168775"/>
          <p14:tracePt t="60348" x="10960100" y="4124325"/>
          <p14:tracePt t="60355" x="10982325" y="4102100"/>
          <p14:tracePt t="60365" x="11049000" y="4056063"/>
          <p14:tracePt t="60371" x="11071225" y="4033838"/>
          <p14:tracePt t="60377" x="11093450" y="3989388"/>
          <p14:tracePt t="60385" x="11115675" y="3989388"/>
          <p14:tracePt t="60392" x="11137900" y="3944938"/>
          <p14:tracePt t="60400" x="11161713" y="3944938"/>
          <p14:tracePt t="60406" x="11161713" y="3922713"/>
          <p14:tracePt t="60421" x="11183938" y="3922713"/>
          <p14:tracePt t="60433" x="11206163" y="3922713"/>
          <p14:tracePt t="60465" x="11228388" y="3898900"/>
          <p14:tracePt t="60531" x="11228388" y="3876675"/>
          <p14:tracePt t="60538" x="11183938" y="3876675"/>
          <p14:tracePt t="60549" x="11115675" y="3876675"/>
          <p14:tracePt t="60554" x="11049000" y="3876675"/>
          <p14:tracePt t="60560" x="10960100" y="3922713"/>
          <p14:tracePt t="60567" x="10847388" y="3967163"/>
          <p14:tracePt t="60574" x="10690225" y="4011613"/>
          <p14:tracePt t="60582" x="10533063" y="4078288"/>
          <p14:tracePt t="60589" x="10399713" y="4146550"/>
          <p14:tracePt t="60599" x="10287000" y="4191000"/>
          <p14:tracePt t="60605" x="10152063" y="4235450"/>
          <p14:tracePt t="60611" x="10040938" y="4279900"/>
          <p14:tracePt t="60618" x="9950450" y="4303713"/>
          <p14:tracePt t="60626" x="9861550" y="4348163"/>
          <p14:tracePt t="60633" x="9748838" y="4392613"/>
          <p14:tracePt t="60640" x="9637713" y="4414838"/>
          <p14:tracePt t="60650" x="9569450" y="4437063"/>
          <p14:tracePt t="60655" x="9502775" y="4437063"/>
          <p14:tracePt t="60666" x="9458325" y="4459288"/>
          <p14:tracePt t="60669" x="9390063" y="4459288"/>
          <p14:tracePt t="60677" x="9367838" y="4483100"/>
          <p14:tracePt t="60685" x="9323388" y="4483100"/>
          <p14:tracePt t="60692" x="9301163" y="4483100"/>
          <p14:tracePt t="60699" x="9278938" y="4483100"/>
          <p14:tracePt t="60706" x="9232900" y="4483100"/>
          <p14:tracePt t="60716" x="9188450" y="4483100"/>
          <p14:tracePt t="60720" x="9166225" y="4483100"/>
          <p14:tracePt t="60731" x="9144000" y="4483100"/>
          <p14:tracePt t="60735" x="9121775" y="4483100"/>
          <p14:tracePt t="60742" x="9099550" y="4483100"/>
          <p14:tracePt t="60750" x="9077325" y="4483100"/>
          <p14:tracePt t="60765" x="9055100" y="4483100"/>
          <p14:tracePt t="60771" x="9031288" y="4483100"/>
          <p14:tracePt t="60783" x="9009063" y="4483100"/>
          <p14:tracePt t="60786" x="8986838" y="4483100"/>
          <p14:tracePt t="60801" x="8964613" y="4459288"/>
          <p14:tracePt t="60815" x="8942388" y="4459288"/>
          <p14:tracePt t="60823" x="8942388" y="4437063"/>
          <p14:tracePt t="60832" x="8920163" y="4437063"/>
          <p14:tracePt t="60838" x="8920163" y="4414838"/>
          <p14:tracePt t="60849" x="8897938" y="4414838"/>
          <p14:tracePt t="60851" x="8897938" y="4392613"/>
          <p14:tracePt t="60866" x="8875713" y="4348163"/>
          <p14:tracePt t="60874" x="8851900" y="4348163"/>
          <p14:tracePt t="60883" x="8851900" y="4325938"/>
          <p14:tracePt t="60888" x="8829675" y="4303713"/>
          <p14:tracePt t="60900" x="8807450" y="4213225"/>
          <p14:tracePt t="60903" x="8807450" y="4191000"/>
          <p14:tracePt t="60911" x="8807450" y="4168775"/>
          <p14:tracePt t="60918" x="8807450" y="4146550"/>
          <p14:tracePt t="60925" x="8807450" y="4102100"/>
          <p14:tracePt t="60933" x="8807450" y="4078288"/>
          <p14:tracePt t="60949" x="8807450" y="4056063"/>
          <p14:tracePt t="60954" x="8807450" y="4033838"/>
          <p14:tracePt t="60965" x="8807450" y="4011613"/>
          <p14:tracePt t="60977" x="8829675" y="3967163"/>
          <p14:tracePt t="60983" x="8851900" y="3944938"/>
          <p14:tracePt t="60990" x="8897938" y="3898900"/>
          <p14:tracePt t="60998" x="8942388" y="3876675"/>
          <p14:tracePt t="61005" x="8986838" y="3854450"/>
          <p14:tracePt t="61016" x="9031288" y="3832225"/>
          <p14:tracePt t="61020" x="9099550" y="3810000"/>
          <p14:tracePt t="61028" x="9166225" y="3810000"/>
          <p14:tracePt t="61035" x="9278938" y="3765550"/>
          <p14:tracePt t="61044" x="9345613" y="3765550"/>
          <p14:tracePt t="61051" x="9436100" y="3765550"/>
          <p14:tracePt t="61056" x="9502775" y="3765550"/>
          <p14:tracePt t="61067" x="9569450" y="3765550"/>
          <p14:tracePt t="61070" x="9613900" y="3765550"/>
          <p14:tracePt t="61078" x="9659938" y="3765550"/>
          <p14:tracePt t="61084" x="9704388" y="3765550"/>
          <p14:tracePt t="61092" x="9748838" y="3765550"/>
          <p14:tracePt t="61106" x="9771063" y="3765550"/>
          <p14:tracePt t="61121" x="9793288" y="3765550"/>
          <p14:tracePt t="61143" x="9817100" y="3765550"/>
          <p14:tracePt t="61217" x="9771063" y="3787775"/>
          <p14:tracePt t="61224" x="9704388" y="3787775"/>
          <p14:tracePt t="61232" x="9637713" y="3810000"/>
          <p14:tracePt t="61239" x="9547225" y="3810000"/>
          <p14:tracePt t="61250" x="9458325" y="3810000"/>
          <p14:tracePt t="61253" x="9345613" y="3810000"/>
          <p14:tracePt t="61262" x="9278938" y="3810000"/>
          <p14:tracePt t="61268" x="9210675" y="3810000"/>
          <p14:tracePt t="61276" x="9144000" y="3810000"/>
          <p14:tracePt t="61283" x="9099550" y="3810000"/>
          <p14:tracePt t="61298" x="9077325" y="3810000"/>
          <p14:tracePt t="61304" x="9055100" y="3810000"/>
          <p14:tracePt t="61327" x="9031288" y="3810000"/>
          <p14:tracePt t="61452" x="9031288" y="3787775"/>
          <p14:tracePt t="61458" x="9055100" y="3765550"/>
          <p14:tracePt t="61465" x="9144000" y="3765550"/>
          <p14:tracePt t="61473" x="9301163" y="3765550"/>
          <p14:tracePt t="61498" x="9748838" y="3765550"/>
          <p14:tracePt t="61503" x="9883775" y="3765550"/>
          <p14:tracePt t="61509" x="10018713" y="3787775"/>
          <p14:tracePt t="61516" x="10129838" y="3787775"/>
          <p14:tracePt t="61523" x="10287000" y="3832225"/>
          <p14:tracePt t="61532" x="10421938" y="3854450"/>
          <p14:tracePt t="61538" x="10533063" y="3876675"/>
          <p14:tracePt t="61550" x="10668000" y="3922713"/>
          <p14:tracePt t="61553" x="10734675" y="3944938"/>
          <p14:tracePt t="61561" x="10802938" y="3944938"/>
          <p14:tracePt t="61568" x="10847388" y="3989388"/>
          <p14:tracePt t="61575" x="10914063" y="4011613"/>
          <p14:tracePt t="61582" x="10960100" y="4011613"/>
          <p14:tracePt t="61589" x="10982325" y="4011613"/>
          <p14:tracePt t="61598" x="11004550" y="4033838"/>
          <p14:tracePt t="61604" x="11026775" y="4056063"/>
          <p14:tracePt t="61626" x="11049000" y="4056063"/>
          <p14:tracePt t="61641" x="11071225" y="4056063"/>
          <p14:tracePt t="61665" x="11093450" y="4056063"/>
          <p14:tracePt t="61670" x="11093450" y="4078288"/>
          <p14:tracePt t="61678" x="11115675" y="4078288"/>
          <p14:tracePt t="61692" x="11161713" y="4078288"/>
          <p14:tracePt t="61706" x="11183938" y="4102100"/>
          <p14:tracePt t="61721" x="11206163" y="4102100"/>
          <p14:tracePt t="61732" x="11206163" y="4124325"/>
          <p14:tracePt t="61743" x="11228388" y="4124325"/>
          <p14:tracePt t="61750" x="11250613" y="4146550"/>
          <p14:tracePt t="61766" x="11272838" y="4146550"/>
          <p14:tracePt t="61772" x="11295063" y="4168775"/>
          <p14:tracePt t="61783" x="11295063" y="4191000"/>
          <p14:tracePt t="61795" x="11317288" y="4191000"/>
          <p14:tracePt t="61816" x="11341100" y="4213225"/>
          <p14:tracePt t="61912" x="11295063" y="4235450"/>
          <p14:tracePt t="61919" x="11272838" y="4257675"/>
          <p14:tracePt t="61925" x="11206163" y="4257675"/>
          <p14:tracePt t="61934" x="11137900" y="4279900"/>
          <p14:tracePt t="61940" x="11026775" y="4303713"/>
          <p14:tracePt t="61951" x="10914063" y="4325938"/>
          <p14:tracePt t="61954" x="10780713" y="4348163"/>
          <p14:tracePt t="61966" x="10690225" y="4348163"/>
          <p14:tracePt t="61969" x="10623550" y="4370388"/>
          <p14:tracePt t="61977" x="10555288" y="4370388"/>
          <p14:tracePt t="61984" x="10488613" y="4370388"/>
          <p14:tracePt t="61991" x="10444163" y="4392613"/>
          <p14:tracePt t="61999" x="10399713" y="4414838"/>
          <p14:tracePt t="62006" x="10331450" y="4414838"/>
          <p14:tracePt t="62016" x="10287000" y="4437063"/>
          <p14:tracePt t="62020" x="10264775" y="4437063"/>
          <p14:tracePt t="62033" x="10220325" y="4437063"/>
          <p14:tracePt t="62035" x="10174288" y="4437063"/>
          <p14:tracePt t="62042" x="10107613" y="4437063"/>
          <p14:tracePt t="62049" x="10063163" y="4459288"/>
          <p14:tracePt t="62057" x="9994900" y="4483100"/>
          <p14:tracePt t="62065" x="9906000" y="4483100"/>
          <p14:tracePt t="62072" x="9817100" y="4527550"/>
          <p14:tracePt t="62082" x="9748838" y="4527550"/>
          <p14:tracePt t="62086" x="9637713" y="4549775"/>
          <p14:tracePt t="62093" x="9569450" y="4572000"/>
          <p14:tracePt t="62101" x="9502775" y="4594225"/>
          <p14:tracePt t="62108" x="9458325" y="4616450"/>
          <p14:tracePt t="62115" x="9390063" y="4616450"/>
          <p14:tracePt t="62122" x="9345613" y="4616450"/>
          <p14:tracePt t="62132" x="9301163" y="4638675"/>
          <p14:tracePt t="62137" x="9256713" y="4660900"/>
          <p14:tracePt t="62152" x="9232900" y="4660900"/>
          <p14:tracePt t="62166" x="9210675" y="4660900"/>
          <p14:tracePt t="62188" x="9188450" y="4660900"/>
          <p14:tracePt t="62211" x="9166225" y="4660900"/>
          <p14:tracePt t="62232" x="9144000" y="4660900"/>
          <p14:tracePt t="62452" x="9232900" y="4660900"/>
          <p14:tracePt t="62459" x="9345613" y="4660900"/>
          <p14:tracePt t="62466" x="9412288" y="4660900"/>
          <p14:tracePt t="62473" x="9502775" y="4660900"/>
          <p14:tracePt t="62483" x="9569450" y="4660900"/>
          <p14:tracePt t="62488" x="9637713" y="4660900"/>
          <p14:tracePt t="62499" x="9682163" y="4660900"/>
          <p14:tracePt t="62501" x="9704388" y="4660900"/>
          <p14:tracePt t="62510" x="9726613" y="4660900"/>
          <p14:tracePt t="62517" x="9748838" y="4660900"/>
          <p14:tracePt t="62524" x="9771063" y="4660900"/>
          <p14:tracePt t="62531" x="9793288" y="4660900"/>
          <p14:tracePt t="62549" x="9817100" y="4660900"/>
          <p14:tracePt t="62554" x="9861550" y="4660900"/>
          <p14:tracePt t="62568" x="9883775" y="4660900"/>
          <p14:tracePt t="62576" x="9906000" y="4660900"/>
          <p14:tracePt t="62590" x="9928225" y="4660900"/>
          <p14:tracePt t="62615" x="9950450" y="4660900"/>
          <p14:tracePt t="62634" x="9972675" y="4660900"/>
          <p14:tracePt t="62678" x="9994900" y="4660900"/>
          <p14:tracePt t="62685" x="10018713" y="4660900"/>
          <p14:tracePt t="62707" x="10040938" y="4660900"/>
          <p14:tracePt t="62732" x="10063163" y="4660900"/>
          <p14:tracePt t="62744" x="10085388" y="4660900"/>
          <p14:tracePt t="62751" x="10107613" y="4660900"/>
          <p14:tracePt t="62758" x="10107613" y="4638675"/>
          <p14:tracePt t="62765" x="10129838" y="4638675"/>
          <p14:tracePt t="62783" x="10174288" y="4638675"/>
          <p14:tracePt t="62802" x="10198100" y="4638675"/>
          <p14:tracePt t="62824" x="10220325" y="4638675"/>
          <p14:tracePt t="62838" x="10220325" y="4616450"/>
          <p14:tracePt t="62853" x="10220325" y="4594225"/>
          <p14:tracePt t="62867" x="10220325" y="4549775"/>
          <p14:tracePt t="62875" x="10152063" y="4459288"/>
          <p14:tracePt t="62882" x="10107613" y="4392613"/>
          <p14:tracePt t="62889" x="10018713" y="4325938"/>
          <p14:tracePt t="62899" x="9906000" y="4257675"/>
          <p14:tracePt t="62904" x="9817100" y="4213225"/>
          <p14:tracePt t="62915" x="9704388" y="4146550"/>
          <p14:tracePt t="62919" x="9613900" y="4146550"/>
          <p14:tracePt t="62926" x="9547225" y="4102100"/>
          <p14:tracePt t="62934" x="9436100" y="4078288"/>
          <p14:tracePt t="62941" x="9345613" y="4078288"/>
          <p14:tracePt t="62948" x="9210675" y="4124325"/>
          <p14:tracePt t="62955" x="9144000" y="4146550"/>
          <p14:tracePt t="62966" x="9077325" y="4168775"/>
          <p14:tracePt t="62970" x="9009063" y="4191000"/>
          <p14:tracePt t="62978" x="8942388" y="4213225"/>
          <p14:tracePt t="62984" x="8897938" y="4235450"/>
          <p14:tracePt t="62991" x="8851900" y="4257675"/>
          <p14:tracePt t="62999" x="8807450" y="4303713"/>
          <p14:tracePt t="63006" x="8763000" y="4325938"/>
          <p14:tracePt t="63015" x="8740775" y="4370388"/>
          <p14:tracePt t="63020" x="8718550" y="4370388"/>
          <p14:tracePt t="63032" x="8718550" y="4392613"/>
          <p14:tracePt t="63035" x="8674100" y="4437063"/>
          <p14:tracePt t="63043" x="8674100" y="4483100"/>
          <p14:tracePt t="63050" x="8650288" y="4505325"/>
          <p14:tracePt t="63058" x="8628063" y="4572000"/>
          <p14:tracePt t="63065" x="8628063" y="4616450"/>
          <p14:tracePt t="63072" x="8628063" y="4660900"/>
          <p14:tracePt t="63082" x="8628063" y="4706938"/>
          <p14:tracePt t="63087" x="8628063" y="4729163"/>
          <p14:tracePt t="63094" x="8628063" y="4751388"/>
          <p14:tracePt t="63101" x="8628063" y="4818063"/>
          <p14:tracePt t="63108" x="8674100" y="4908550"/>
          <p14:tracePt t="63116" x="8718550" y="4997450"/>
          <p14:tracePt t="63123" x="8763000" y="5087938"/>
          <p14:tracePt t="63132" x="8807450" y="5132388"/>
          <p14:tracePt t="63137" x="8897938" y="5199063"/>
          <p14:tracePt t="63149" x="8920163" y="5221288"/>
          <p14:tracePt t="63153" x="9009063" y="5245100"/>
          <p14:tracePt t="63160" x="9121775" y="5245100"/>
          <p14:tracePt t="63168" x="9232900" y="5221288"/>
          <p14:tracePt t="63174" x="9345613" y="5154613"/>
          <p14:tracePt t="63182" x="9458325" y="5110163"/>
          <p14:tracePt t="63189" x="9502775" y="5065713"/>
          <p14:tracePt t="63199" x="9547225" y="5041900"/>
          <p14:tracePt t="63205" x="9613900" y="4975225"/>
          <p14:tracePt t="63212" x="9659938" y="4930775"/>
          <p14:tracePt t="63218" x="9682163" y="4886325"/>
          <p14:tracePt t="63226" x="9726613" y="4840288"/>
          <p14:tracePt t="63233" x="9748838" y="4751388"/>
          <p14:tracePt t="63240" x="9771063" y="4684713"/>
          <p14:tracePt t="63249" x="9793288" y="4616450"/>
          <p14:tracePt t="63255" x="9793288" y="4572000"/>
          <p14:tracePt t="63266" x="9771063" y="4483100"/>
          <p14:tracePt t="63269" x="9748838" y="4392613"/>
          <p14:tracePt t="63277" x="9704388" y="4325938"/>
          <p14:tracePt t="63285" x="9659938" y="4279900"/>
          <p14:tracePt t="63292" x="9591675" y="4235450"/>
          <p14:tracePt t="63299" x="9525000" y="4213225"/>
          <p14:tracePt t="63306" x="9458325" y="4191000"/>
          <p14:tracePt t="63315" x="9390063" y="4168775"/>
          <p14:tracePt t="63320" x="9323388" y="4168775"/>
          <p14:tracePt t="63328" x="9232900" y="4168775"/>
          <p14:tracePt t="63336" x="9144000" y="4191000"/>
          <p14:tracePt t="63342" x="9055100" y="4235450"/>
          <p14:tracePt t="63349" x="8986838" y="4257675"/>
          <p14:tracePt t="63357" x="8920163" y="4325938"/>
          <p14:tracePt t="63365" x="8875713" y="4370388"/>
          <p14:tracePt t="63372" x="8829675" y="4414838"/>
          <p14:tracePt t="63383" x="8785225" y="4459288"/>
          <p14:tracePt t="63386" x="8763000" y="4527550"/>
          <p14:tracePt t="63394" x="8740775" y="4594225"/>
          <p14:tracePt t="63401" x="8718550" y="4638675"/>
          <p14:tracePt t="63408" x="8718550" y="4684713"/>
          <p14:tracePt t="63415" x="8718550" y="4751388"/>
          <p14:tracePt t="63423" x="8785225" y="4840288"/>
          <p14:tracePt t="63432" x="8829675" y="4908550"/>
          <p14:tracePt t="63437" x="8875713" y="4953000"/>
          <p14:tracePt t="63449" x="8897938" y="4975225"/>
          <p14:tracePt t="63452" x="8942388" y="5019675"/>
          <p14:tracePt t="63459" x="9009063" y="5041900"/>
          <p14:tracePt t="63467" x="9031288" y="5065713"/>
          <p14:tracePt t="63474" x="9055100" y="5087938"/>
          <p14:tracePt t="63483" x="9099550" y="5087938"/>
          <p14:tracePt t="63488" x="9166225" y="5087938"/>
          <p14:tracePt t="63500" x="9232900" y="5065713"/>
          <p14:tracePt t="63502" x="9323388" y="5019675"/>
          <p14:tracePt t="63511" x="9458325" y="4975225"/>
          <p14:tracePt t="63519" x="9613900" y="4886325"/>
          <p14:tracePt t="63524" x="9793288" y="4773613"/>
          <p14:tracePt t="63532" x="9994900" y="4638675"/>
          <p14:tracePt t="63539" x="10174288" y="4549775"/>
          <p14:tracePt t="63549" x="10309225" y="4483100"/>
          <p14:tracePt t="63554" x="10399713" y="4437063"/>
          <p14:tracePt t="63565" x="10510838" y="4370388"/>
          <p14:tracePt t="63569" x="10623550" y="4303713"/>
          <p14:tracePt t="63576" x="10690225" y="4257675"/>
          <p14:tracePt t="63582" x="10780713" y="4213225"/>
          <p14:tracePt t="63590" x="10914063" y="4191000"/>
          <p14:tracePt t="63598" x="11049000" y="4124325"/>
          <p14:tracePt t="63605" x="11161713" y="4078288"/>
          <p14:tracePt t="63615" x="11272838" y="4033838"/>
          <p14:tracePt t="63619" x="11407775" y="4011613"/>
          <p14:tracePt t="63628" x="11474450" y="3989388"/>
          <p14:tracePt t="63634" x="11542713" y="3967163"/>
          <p14:tracePt t="63641" x="11609388" y="3967163"/>
          <p14:tracePt t="63649" x="11676063" y="3967163"/>
          <p14:tracePt t="63656" x="11722100" y="3967163"/>
          <p14:tracePt t="63666" x="11766550" y="3967163"/>
          <p14:tracePt t="63671" x="11811000" y="3967163"/>
          <p14:tracePt t="63682" x="11833225" y="3967163"/>
          <p14:tracePt t="63686" x="11855450" y="3967163"/>
          <p14:tracePt t="63693" x="11877675" y="3967163"/>
          <p14:tracePt t="63707" x="11899900" y="3967163"/>
          <p14:tracePt t="63716" x="11923713" y="3967163"/>
          <p14:tracePt t="63737" x="11945938" y="3967163"/>
          <p14:tracePt t="63759" x="11968163" y="3989388"/>
          <p14:tracePt t="63817" x="11923713" y="3989388"/>
          <p14:tracePt t="63824" x="11899900" y="3989388"/>
          <p14:tracePt t="63831" x="11833225" y="3967163"/>
          <p14:tracePt t="63839" x="11788775" y="3922713"/>
          <p14:tracePt t="63849" x="11766550" y="3898900"/>
          <p14:tracePt t="63853" x="11722100" y="3876675"/>
          <p14:tracePt t="63866" x="11698288" y="3876675"/>
          <p14:tracePt t="63868" x="11676063" y="3832225"/>
          <p14:tracePt t="63882" x="11653838" y="3832225"/>
          <p14:tracePt t="63890" x="11653838" y="3810000"/>
          <p14:tracePt t="63904" x="11631613" y="3787775"/>
          <p14:tracePt t="63927" x="11631613" y="3765550"/>
          <p14:tracePt t="63987" x="11609388" y="3743325"/>
          <p14:tracePt t="63993" x="11587163" y="3743325"/>
          <p14:tracePt t="64007" x="11564938" y="3743325"/>
          <p14:tracePt t="64014" x="11542713" y="3721100"/>
          <p14:tracePt t="64021" x="11518900" y="3697288"/>
          <p14:tracePt t="64036" x="11496675" y="3697288"/>
          <p14:tracePt t="64043" x="11430000" y="3675063"/>
          <p14:tracePt t="64051" x="11363325" y="3652838"/>
          <p14:tracePt t="64058" x="11295063" y="3630613"/>
          <p14:tracePt t="64065" x="11206163" y="3630613"/>
          <p14:tracePt t="64072" x="11137900" y="3630613"/>
          <p14:tracePt t="64082" x="11115675" y="3630613"/>
          <p14:tracePt t="64088" x="11093450" y="3630613"/>
          <p14:tracePt t="64098" x="11049000" y="3630613"/>
          <p14:tracePt t="64102" x="11026775" y="3630613"/>
          <p14:tracePt t="64109" x="11004550" y="3630613"/>
          <p14:tracePt t="64132" x="10982325" y="3630613"/>
          <p14:tracePt t="64240" x="10960100" y="3630613"/>
          <p14:tracePt t="64248" x="10960100" y="3608388"/>
          <p14:tracePt t="64255" x="10960100" y="3563938"/>
          <p14:tracePt t="64266" x="10914063" y="3495675"/>
          <p14:tracePt t="64270" x="10914063" y="3406775"/>
          <p14:tracePt t="64278" x="10891838" y="3271838"/>
          <p14:tracePt t="64285" x="10847388" y="2935288"/>
          <p14:tracePt t="64292" x="10825163" y="2711450"/>
          <p14:tracePt t="64299" x="10825163" y="2532063"/>
          <p14:tracePt t="64306" x="10825163" y="2352675"/>
          <p14:tracePt t="64315" x="10825163" y="2197100"/>
          <p14:tracePt t="64321" x="10825163" y="2106613"/>
          <p14:tracePt t="64332" x="10825163" y="2039938"/>
          <p14:tracePt t="64335" x="10825163" y="1993900"/>
          <p14:tracePt t="64343" x="10825163" y="1949450"/>
          <p14:tracePt t="64350" x="10825163" y="1905000"/>
          <p14:tracePt t="64357" x="10825163" y="1882775"/>
          <p14:tracePt t="64365" x="10825163" y="1860550"/>
          <p14:tracePt t="64382" x="10825163" y="1838325"/>
          <p14:tracePt t="64387" x="10825163" y="1816100"/>
          <p14:tracePt t="64395" x="10802938" y="1816100"/>
          <p14:tracePt t="64401" x="10780713" y="1770063"/>
          <p14:tracePt t="64408" x="10780713" y="1747838"/>
          <p14:tracePt t="64416" x="10734675" y="1725613"/>
          <p14:tracePt t="64423" x="10690225" y="1658938"/>
          <p14:tracePt t="64432" x="10668000" y="1612900"/>
          <p14:tracePt t="64438" x="10601325" y="1568450"/>
          <p14:tracePt t="64449" x="10555288" y="1524000"/>
          <p14:tracePt t="64453" x="10488613" y="1501775"/>
          <p14:tracePt t="64460" x="10399713" y="1457325"/>
          <p14:tracePt t="64467" x="10331450" y="1411288"/>
          <p14:tracePt t="64474" x="10264775" y="1389063"/>
          <p14:tracePt t="64483" x="10129838" y="1344613"/>
          <p14:tracePt t="64490" x="10018713" y="1344613"/>
          <p14:tracePt t="64499" x="9883775" y="1344613"/>
          <p14:tracePt t="64504" x="9704388" y="1344613"/>
          <p14:tracePt t="64511" x="9525000" y="1344613"/>
          <p14:tracePt t="64518" x="9301163" y="1389063"/>
          <p14:tracePt t="64526" x="9099550" y="1389063"/>
          <p14:tracePt t="64533" x="8875713" y="1457325"/>
          <p14:tracePt t="64540" x="8696325" y="1501775"/>
          <p14:tracePt t="64548" x="8516938" y="1524000"/>
          <p14:tracePt t="64554" x="8359775" y="1546225"/>
          <p14:tracePt t="64566" x="8180388" y="1546225"/>
          <p14:tracePt t="64569" x="8001000" y="1546225"/>
          <p14:tracePt t="64577" x="7843838" y="1546225"/>
          <p14:tracePt t="64583" x="7708900" y="1546225"/>
          <p14:tracePt t="64591" x="7575550" y="1546225"/>
          <p14:tracePt t="64598" x="7485063" y="1546225"/>
          <p14:tracePt t="64605" x="7418388" y="1546225"/>
          <p14:tracePt t="64615" x="7351713" y="1568450"/>
          <p14:tracePt t="64620" x="7305675" y="1568450"/>
          <p14:tracePt t="64632" x="7239000" y="1568450"/>
          <p14:tracePt t="64635" x="7194550" y="1590675"/>
          <p14:tracePt t="64642" x="7172325" y="1590675"/>
          <p14:tracePt t="64650" x="7150100" y="1612900"/>
          <p14:tracePt t="64657" x="7104063" y="1612900"/>
          <p14:tracePt t="64666" x="7081838" y="1636713"/>
          <p14:tracePt t="64672" x="7059613" y="1658938"/>
          <p14:tracePt t="64682" x="7037388" y="1658938"/>
          <p14:tracePt t="64686" x="7015163" y="1681163"/>
          <p14:tracePt t="64693" x="6992938" y="1703388"/>
          <p14:tracePt t="64701" x="6970713" y="1725613"/>
          <p14:tracePt t="64708" x="6946900" y="1747838"/>
          <p14:tracePt t="64715" x="6946900" y="1770063"/>
          <p14:tracePt t="64722" x="6924675" y="1792288"/>
          <p14:tracePt t="64732" x="6902450" y="1792288"/>
          <p14:tracePt t="64737" x="6880225" y="1816100"/>
          <p14:tracePt t="64748" x="6858000" y="1860550"/>
          <p14:tracePt t="64752" x="6813550" y="1905000"/>
          <p14:tracePt t="64760" x="6791325" y="1949450"/>
          <p14:tracePt t="64766" x="6745288" y="1993900"/>
          <p14:tracePt t="64773" x="6723063" y="2039938"/>
          <p14:tracePt t="64781" x="6678613" y="2084388"/>
          <p14:tracePt t="64788" x="6656388" y="2173288"/>
          <p14:tracePt t="64800" x="6611938" y="2219325"/>
          <p14:tracePt t="64803" x="6565900" y="2263775"/>
          <p14:tracePt t="64810" x="6477000" y="2374900"/>
          <p14:tracePt t="64818" x="6388100" y="2487613"/>
          <p14:tracePt t="64825" x="6319838" y="2554288"/>
          <p14:tracePt t="64832" x="6275388" y="2644775"/>
          <p14:tracePt t="64839" x="6184900" y="2689225"/>
          <p14:tracePt t="64848" x="6118225" y="2755900"/>
          <p14:tracePt t="64854" x="6029325" y="2824163"/>
          <p14:tracePt t="64866" x="5961063" y="2890838"/>
          <p14:tracePt t="64869" x="5872163" y="2959100"/>
          <p14:tracePt t="64876" x="5781675" y="3025775"/>
          <p14:tracePt t="64885" x="5670550" y="3092450"/>
          <p14:tracePt t="64890" x="5557838" y="3160713"/>
          <p14:tracePt t="64898" x="5491163" y="3205163"/>
          <p14:tracePt t="64905" x="5422900" y="3227388"/>
          <p14:tracePt t="64916" x="5378450" y="3249613"/>
          <p14:tracePt t="64919" x="5311775" y="3271838"/>
          <p14:tracePt t="64927" x="5267325" y="3271838"/>
          <p14:tracePt t="64934" x="5245100" y="3271838"/>
          <p14:tracePt t="64942" x="5221288" y="3294063"/>
          <p14:tracePt t="64949" x="5199063" y="3316288"/>
          <p14:tracePt t="64956" x="5176838" y="3316288"/>
          <p14:tracePt t="64981" x="5154613" y="3316288"/>
          <p14:tracePt t="65000" x="5132388" y="3316288"/>
          <p14:tracePt t="65007" x="5132388" y="3340100"/>
          <p14:tracePt t="65117" x="5110163" y="3340100"/>
          <p14:tracePt t="65132" x="5087938" y="3340100"/>
          <p14:tracePt t="65148" x="5065713" y="3340100"/>
          <p14:tracePt t="65154" x="4997450" y="3362325"/>
          <p14:tracePt t="65161" x="4930775" y="3362325"/>
          <p14:tracePt t="65168" x="4795838" y="3406775"/>
          <p14:tracePt t="65175" x="4638675" y="3429000"/>
          <p14:tracePt t="65183" x="4483100" y="3451225"/>
          <p14:tracePt t="65190" x="4257675" y="3451225"/>
          <p14:tracePt t="65199" x="4078288" y="3451225"/>
          <p14:tracePt t="65204" x="3898900" y="3451225"/>
          <p14:tracePt t="65215" x="3721100" y="3451225"/>
          <p14:tracePt t="65219" x="3586163" y="3429000"/>
          <p14:tracePt t="65228" x="3495675" y="3429000"/>
          <p14:tracePt t="65234" x="3406775" y="3429000"/>
          <p14:tracePt t="65241" x="3271838" y="3429000"/>
          <p14:tracePt t="65249" x="3205163" y="3429000"/>
          <p14:tracePt t="65255" x="3136900" y="3429000"/>
          <p14:tracePt t="65265" x="3070225" y="3406775"/>
          <p14:tracePt t="65270" x="3003550" y="3384550"/>
          <p14:tracePt t="65282" x="2935288" y="3384550"/>
          <p14:tracePt t="65285" x="2868613" y="3384550"/>
          <p14:tracePt t="65293" x="2846388" y="3362325"/>
          <p14:tracePt t="65300" x="2801938" y="3362325"/>
          <p14:tracePt t="65306" x="2755900" y="3340100"/>
          <p14:tracePt t="65321" x="2733675" y="3340100"/>
          <p14:tracePt t="65332" x="2711450" y="3340100"/>
          <p14:tracePt t="65336" x="2689225" y="3340100"/>
          <p14:tracePt t="65358" x="2667000" y="3340100"/>
          <p14:tracePt t="65373" x="2667000" y="3316288"/>
          <p14:tracePt t="65382" x="2644775" y="3316288"/>
          <p14:tracePt t="65395" x="2622550" y="3294063"/>
          <p14:tracePt t="65402" x="2600325" y="3271838"/>
          <p14:tracePt t="65416" x="2554288" y="3249613"/>
          <p14:tracePt t="65424" x="2532063" y="3205163"/>
          <p14:tracePt t="65432" x="2465388" y="3160713"/>
          <p14:tracePt t="65438" x="2398713" y="3092450"/>
          <p14:tracePt t="65449" x="2352675" y="3048000"/>
          <p14:tracePt t="65454" x="2286000" y="2981325"/>
          <p14:tracePt t="65461" x="2241550" y="2959100"/>
          <p14:tracePt t="65472" x="2173288" y="2890838"/>
          <p14:tracePt t="65475" x="2128838" y="2846388"/>
          <p14:tracePt t="65482" x="2062163" y="2824163"/>
          <p14:tracePt t="65489" x="1993900" y="2779713"/>
          <p14:tracePt t="65498" x="1949450" y="2733675"/>
          <p14:tracePt t="65504" x="1905000" y="2711450"/>
          <p14:tracePt t="65516" x="1816100" y="2667000"/>
          <p14:tracePt t="65519" x="1792288" y="2622550"/>
          <p14:tracePt t="65526" x="1747838" y="2600325"/>
          <p14:tracePt t="65533" x="1725613" y="2554288"/>
          <p14:tracePt t="65540" x="1703388" y="2554288"/>
          <p14:tracePt t="65548" x="1658938" y="2509838"/>
          <p14:tracePt t="65569" x="1636713" y="2487613"/>
          <p14:tracePt t="65584" x="1636713" y="2465388"/>
          <p14:tracePt t="65665" x="1658938" y="2465388"/>
          <p14:tracePt t="65672" x="1681163" y="2465388"/>
          <p14:tracePt t="65682" x="1703388" y="2465388"/>
          <p14:tracePt t="65687" x="1770063" y="2465388"/>
          <p14:tracePt t="65695" x="1792288" y="2443163"/>
          <p14:tracePt t="65701" x="1838325" y="2443163"/>
          <p14:tracePt t="65708" x="1860550" y="2443163"/>
          <p14:tracePt t="65716" x="1905000" y="2443163"/>
          <p14:tracePt t="65723" x="1949450" y="2443163"/>
          <p14:tracePt t="65732" x="1971675" y="2443163"/>
          <p14:tracePt t="65737" x="1993900" y="2443163"/>
          <p14:tracePt t="65752" x="2017713" y="2443163"/>
          <p14:tracePt t="65774" x="2039938" y="2443163"/>
          <p14:tracePt t="65921" x="2039938" y="2465388"/>
          <p14:tracePt t="65935" x="2017713" y="2465388"/>
          <p14:tracePt t="65942" x="2017713" y="2487613"/>
          <p14:tracePt t="65957" x="1993900" y="2509838"/>
          <p14:tracePt t="65971" x="1971675" y="2532063"/>
          <p14:tracePt t="65986" x="1971675" y="2554288"/>
          <p14:tracePt t="66008" x="1971675" y="2600325"/>
          <p14:tracePt t="66015" x="1971675" y="2622550"/>
          <p14:tracePt t="66023" x="1971675" y="2689225"/>
          <p14:tracePt t="66032" x="1971675" y="2779713"/>
          <p14:tracePt t="66037" x="1993900" y="2868613"/>
          <p14:tracePt t="66048" x="2017713" y="3003550"/>
          <p14:tracePt t="66051" x="2062163" y="3136900"/>
          <p14:tracePt t="66059" x="2084388" y="3227388"/>
          <p14:tracePt t="66067" x="2128838" y="3316288"/>
          <p14:tracePt t="66073" x="2197100" y="3495675"/>
          <p14:tracePt t="66081" x="2219325" y="3563938"/>
          <p14:tracePt t="66088" x="2263775" y="3697288"/>
          <p14:tracePt t="66099" x="2308225" y="3765550"/>
          <p14:tracePt t="66102" x="2352675" y="3854450"/>
          <p14:tracePt t="66111" x="2374900" y="3876675"/>
          <p14:tracePt t="66117" x="2420938" y="3898900"/>
          <p14:tracePt t="66125" x="2487613" y="3944938"/>
          <p14:tracePt t="66132" x="2554288" y="3989388"/>
          <p14:tracePt t="66139" x="2622550" y="4011613"/>
          <p14:tracePt t="66149" x="2711450" y="4033838"/>
          <p14:tracePt t="66154" x="2824163" y="4056063"/>
          <p14:tracePt t="66165" x="2913063" y="4102100"/>
          <p14:tracePt t="66170" x="2981325" y="4102100"/>
          <p14:tracePt t="66177" x="3025775" y="4102100"/>
          <p14:tracePt t="66183" x="3092450" y="4102100"/>
          <p14:tracePt t="66190" x="3136900" y="4102100"/>
          <p14:tracePt t="66199" x="3205163" y="4078288"/>
          <p14:tracePt t="66205" x="3227388" y="4033838"/>
          <p14:tracePt t="66216" x="3294063" y="3989388"/>
          <p14:tracePt t="66220" x="3316288" y="3944938"/>
          <p14:tracePt t="66228" x="3340100" y="3944938"/>
          <p14:tracePt t="66233" x="3362325" y="3922713"/>
          <p14:tracePt t="66242" x="3384550" y="3876675"/>
          <p14:tracePt t="66250" x="3384550" y="3854450"/>
          <p14:tracePt t="66256" x="3384550" y="3810000"/>
          <p14:tracePt t="66266" x="3384550" y="3787775"/>
          <p14:tracePt t="66271" x="3384550" y="3765550"/>
          <p14:tracePt t="66282" x="3384550" y="3743325"/>
          <p14:tracePt t="66285" x="3384550" y="3721100"/>
          <p14:tracePt t="66293" x="3362325" y="3697288"/>
          <p14:tracePt t="66300" x="3362325" y="3652838"/>
          <p14:tracePt t="66308" x="3316288" y="3652838"/>
          <p14:tracePt t="66315" x="3249613" y="3608388"/>
          <p14:tracePt t="66322" x="3205163" y="3586163"/>
          <p14:tracePt t="66332" x="3160713" y="3563938"/>
          <p14:tracePt t="66337" x="3092450" y="3541713"/>
          <p14:tracePt t="66345" x="3025775" y="3517900"/>
          <p14:tracePt t="66351" x="2981325" y="3517900"/>
          <p14:tracePt t="66358" x="2935288" y="3517900"/>
          <p14:tracePt t="66366" x="2890838" y="3517900"/>
          <p14:tracePt t="66373" x="2868613" y="3517900"/>
          <p14:tracePt t="66382" x="2846388" y="3517900"/>
          <p14:tracePt t="66398" x="2824163" y="3517900"/>
          <p14:tracePt t="66401" x="2801938" y="3517900"/>
          <p14:tracePt t="66462" x="2824163" y="3517900"/>
          <p14:tracePt t="66469" x="2890838" y="3541713"/>
          <p14:tracePt t="66475" x="3048000" y="3541713"/>
          <p14:tracePt t="66482" x="3271838" y="3563938"/>
          <p14:tracePt t="66490" x="3517900" y="3563938"/>
          <p14:tracePt t="66498" x="3854450" y="3586163"/>
          <p14:tracePt t="66504" x="4146550" y="3586163"/>
          <p14:tracePt t="66516" x="4414838" y="3563938"/>
          <p14:tracePt t="66518" x="4660900" y="3563938"/>
          <p14:tracePt t="66527" x="4840288" y="3517900"/>
          <p14:tracePt t="66534" x="4997450" y="3495675"/>
          <p14:tracePt t="66541" x="5154613" y="3473450"/>
          <p14:tracePt t="66549" x="5245100" y="3429000"/>
          <p14:tracePt t="66555" x="5311775" y="3406775"/>
          <p14:tracePt t="66565" x="5334000" y="3406775"/>
          <p14:tracePt t="66570" x="5378450" y="3406775"/>
          <p14:tracePt t="66578" x="5400675" y="3384550"/>
          <p14:tracePt t="66592" x="5422900" y="3384550"/>
          <p14:tracePt t="66631" x="5422900" y="3362325"/>
          <p14:tracePt t="66644" x="5356225" y="3362325"/>
          <p14:tracePt t="66650" x="5199063" y="3316288"/>
          <p14:tracePt t="66658" x="5019675" y="3316288"/>
          <p14:tracePt t="66665" x="4795838" y="3316288"/>
          <p14:tracePt t="66672" x="4572000" y="3316288"/>
          <p14:tracePt t="66682" x="4370388" y="3316288"/>
          <p14:tracePt t="66687" x="4191000" y="3316288"/>
          <p14:tracePt t="66699" x="4033838" y="3316288"/>
          <p14:tracePt t="66701" x="3876675" y="3316288"/>
          <p14:tracePt t="66709" x="3765550" y="3316288"/>
          <p14:tracePt t="66716" x="3630613" y="3316288"/>
          <p14:tracePt t="66724" x="3517900" y="3316288"/>
          <p14:tracePt t="66731" x="3451225" y="3316288"/>
          <p14:tracePt t="66738" x="3384550" y="3316288"/>
          <p14:tracePt t="66749" x="3340100" y="3316288"/>
          <p14:tracePt t="66753" x="3294063" y="3316288"/>
          <p14:tracePt t="66767" x="3271838" y="3316288"/>
          <p14:tracePt t="66789" x="3249613" y="3316288"/>
          <p14:tracePt t="66863" x="3271838" y="3316288"/>
          <p14:tracePt t="66878" x="3316288" y="3316288"/>
          <p14:tracePt t="66884" x="3340100" y="3316288"/>
          <p14:tracePt t="66892" x="3429000" y="3294063"/>
          <p14:tracePt t="66900" x="3473450" y="3294063"/>
          <p14:tracePt t="66906" x="3541713" y="3271838"/>
          <p14:tracePt t="67505" x="3630613" y="3271838"/>
          <p14:tracePt t="67515" x="3721100" y="3271838"/>
          <p14:tracePt t="67520" x="3854450" y="3294063"/>
          <p14:tracePt t="67527" x="3944938" y="3294063"/>
          <p14:tracePt t="67533" x="4033838" y="3294063"/>
          <p14:tracePt t="67541" x="4168775" y="3340100"/>
          <p14:tracePt t="67548" x="4279900" y="3340100"/>
          <p14:tracePt t="67556" x="4392613" y="3362325"/>
          <p14:tracePt t="67563" x="4483100" y="3384550"/>
          <p14:tracePt t="67570" x="4594225" y="3406775"/>
          <p14:tracePt t="67580" x="4660900" y="3451225"/>
          <p14:tracePt t="67584" x="4751388" y="3473450"/>
          <p14:tracePt t="67592" x="4818063" y="3495675"/>
          <p14:tracePt t="67599" x="4908550" y="3541713"/>
          <p14:tracePt t="67607" x="4975225" y="3586163"/>
          <p14:tracePt t="67613" x="5041900" y="3608388"/>
          <p14:tracePt t="67621" x="5132388" y="3697288"/>
          <p14:tracePt t="67630" x="5199063" y="3721100"/>
          <p14:tracePt t="67635" x="5289550" y="3787775"/>
          <p14:tracePt t="67643" x="5334000" y="3832225"/>
          <p14:tracePt t="67650" x="5378450" y="3876675"/>
          <p14:tracePt t="67658" x="5422900" y="3922713"/>
          <p14:tracePt t="67665" x="5446713" y="3967163"/>
          <p14:tracePt t="67672" x="5468938" y="3989388"/>
          <p14:tracePt t="67687" x="5513388" y="4033838"/>
          <p14:tracePt t="67709" x="5535613" y="4056063"/>
          <p14:tracePt t="67731" x="5557838" y="4078288"/>
          <p14:tracePt t="67746" x="5580063" y="4102100"/>
          <p14:tracePt t="67752" x="5602288" y="4102100"/>
          <p14:tracePt t="67760" x="5602288" y="4124325"/>
          <p14:tracePt t="67767" x="5626100" y="4124325"/>
          <p14:tracePt t="67776" x="5670550" y="4168775"/>
          <p14:tracePt t="67781" x="5692775" y="4191000"/>
          <p14:tracePt t="67789" x="5715000" y="4235450"/>
          <p14:tracePt t="67796" x="5759450" y="4257675"/>
          <p14:tracePt t="67804" x="5781675" y="4303713"/>
          <p14:tracePt t="67813" x="5803900" y="4325938"/>
          <p14:tracePt t="67818" x="5827713" y="4348163"/>
          <p14:tracePt t="67826" x="5849938" y="4392613"/>
          <p14:tracePt t="67832" x="5872163" y="4392613"/>
          <p14:tracePt t="67841" x="5872163" y="4414838"/>
          <p14:tracePt t="67855" x="5894388" y="4414838"/>
          <p14:tracePt t="67863" x="5894388" y="4437063"/>
          <p14:tracePt t="67880" x="5916613" y="4459288"/>
          <p14:tracePt t="67898" x="5916613" y="4483100"/>
          <p14:tracePt t="67930" x="5916613" y="4505325"/>
          <p14:tracePt t="67950" x="5916613" y="4527550"/>
          <p14:tracePt t="67958" x="5894388" y="4549775"/>
          <p14:tracePt t="67966" x="5872163" y="4572000"/>
          <p14:tracePt t="67972" x="5781675" y="4616450"/>
          <p14:tracePt t="67982" x="5692775" y="4638675"/>
          <p14:tracePt t="67987" x="5557838" y="4684713"/>
          <p14:tracePt t="67998" x="5422900" y="4729163"/>
          <p14:tracePt t="68002" x="5267325" y="4773613"/>
          <p14:tracePt t="68009" x="5132388" y="4773613"/>
          <p14:tracePt t="68016" x="4975225" y="4795838"/>
          <p14:tracePt t="68024" x="4840288" y="4818063"/>
          <p14:tracePt t="68031" x="4729163" y="4818063"/>
          <p14:tracePt t="68038" x="4572000" y="4864100"/>
          <p14:tracePt t="68049" x="4437063" y="4908550"/>
          <p14:tracePt t="68052" x="4303713" y="4908550"/>
          <p14:tracePt t="68060" x="4213225" y="4953000"/>
          <p14:tracePt t="68068" x="4124325" y="4953000"/>
          <p14:tracePt t="68074" x="4056063" y="4953000"/>
          <p14:tracePt t="68082" x="3989388" y="4953000"/>
          <p14:tracePt t="68089" x="3922713" y="4953000"/>
          <p14:tracePt t="68098" x="3854450" y="4953000"/>
          <p14:tracePt t="68104" x="3787775" y="4953000"/>
          <p14:tracePt t="68115" x="3721100" y="4930775"/>
          <p14:tracePt t="68118" x="3675063" y="4930775"/>
          <p14:tracePt t="68126" x="3608388" y="4930775"/>
          <p14:tracePt t="68132" x="3541713" y="4908550"/>
          <p14:tracePt t="68140" x="3495675" y="4908550"/>
          <p14:tracePt t="68148" x="3451225" y="4886325"/>
          <p14:tracePt t="68155" x="3406775" y="4864100"/>
          <p14:tracePt t="68165" x="3362325" y="4864100"/>
          <p14:tracePt t="68169" x="3294063" y="4864100"/>
          <p14:tracePt t="68177" x="3227388" y="4840288"/>
          <p14:tracePt t="68185" x="3114675" y="4818063"/>
          <p14:tracePt t="68191" x="3048000" y="4795838"/>
          <p14:tracePt t="68199" x="3003550" y="4795838"/>
          <p14:tracePt t="68206" x="2935288" y="4773613"/>
          <p14:tracePt t="68215" x="2890838" y="4729163"/>
          <p14:tracePt t="68221" x="2824163" y="4729163"/>
          <p14:tracePt t="68232" x="2801938" y="4706938"/>
          <p14:tracePt t="68235" x="2755900" y="4684713"/>
          <p14:tracePt t="68242" x="2711450" y="4660900"/>
          <p14:tracePt t="68250" x="2689225" y="4660900"/>
          <p14:tracePt t="68257" x="2689225" y="4638675"/>
          <p14:tracePt t="68265" x="2644775" y="4638675"/>
          <p14:tracePt t="68282" x="2644775" y="4616450"/>
          <p14:tracePt t="68286" x="2622550" y="4616450"/>
          <p14:tracePt t="68295" x="2622550" y="4594225"/>
          <p14:tracePt t="68308" x="2600325" y="4594225"/>
          <p14:tracePt t="68349" x="2600325" y="4572000"/>
          <p14:tracePt t="68353" x="2689225" y="4437063"/>
          <p14:tracePt t="68360" x="2959100" y="4168775"/>
          <p14:tracePt t="68366" x="3294063" y="3854450"/>
          <p14:tracePt t="68374" x="3721100" y="3608388"/>
          <p14:tracePt t="68382" x="4078288" y="3406775"/>
          <p14:tracePt t="68388" x="4638675" y="3182938"/>
          <p14:tracePt t="68399" x="5065713" y="3070225"/>
          <p14:tracePt t="68403" x="5422900" y="2981325"/>
          <p14:tracePt t="68411" x="5737225" y="2981325"/>
          <p14:tracePt t="68418" x="6007100" y="2981325"/>
          <p14:tracePt t="68426" x="6364288" y="3003550"/>
          <p14:tracePt t="68432" x="6678613" y="3070225"/>
          <p14:tracePt t="68440" x="6902450" y="3160713"/>
          <p14:tracePt t="68449" x="7081838" y="3227388"/>
          <p14:tracePt t="68454" x="7216775" y="3294063"/>
          <p14:tracePt t="68466" x="7351713" y="3362325"/>
          <p14:tracePt t="68469" x="7418388" y="3406775"/>
          <p14:tracePt t="68483" x="7485063" y="3429000"/>
          <p14:tracePt t="68491" x="7507288" y="3451225"/>
          <p14:tracePt t="68505" x="7531100" y="3451225"/>
          <p14:tracePt t="68530" x="7531100" y="3473450"/>
          <p14:tracePt t="68535" x="7485063" y="3473450"/>
          <p14:tracePt t="68542" x="7283450" y="3473450"/>
          <p14:tracePt t="68548" x="7015163" y="3473450"/>
          <p14:tracePt t="68556" x="6678613" y="3429000"/>
          <p14:tracePt t="68565" x="6410325" y="3384550"/>
          <p14:tracePt t="68571" x="6140450" y="3340100"/>
          <p14:tracePt t="68582" x="5872163" y="3340100"/>
          <p14:tracePt t="68585" x="5626100" y="3316288"/>
          <p14:tracePt t="68593" x="5356225" y="3316288"/>
          <p14:tracePt t="68601" x="5176838" y="3316288"/>
          <p14:tracePt t="68608" x="4975225" y="3406775"/>
          <p14:tracePt t="68615" x="4751388" y="3495675"/>
          <p14:tracePt t="68622" x="4572000" y="3563938"/>
          <p14:tracePt t="68632" x="4392613" y="3652838"/>
          <p14:tracePt t="68637" x="4235450" y="3697288"/>
          <p14:tracePt t="68648" x="4056063" y="3787775"/>
          <p14:tracePt t="68652" x="3922713" y="3832225"/>
          <p14:tracePt t="68659" x="3854450" y="3898900"/>
          <p14:tracePt t="68667" x="3765550" y="3922713"/>
          <p14:tracePt t="68673" x="3743325" y="3967163"/>
          <p14:tracePt t="68682" x="3721100" y="3967163"/>
          <p14:tracePt t="68688" x="3675063" y="3989388"/>
          <p14:tracePt t="68699" x="3675063" y="4011613"/>
          <p14:tracePt t="68702" x="3652838" y="4033838"/>
          <p14:tracePt t="68710" x="3630613" y="4056063"/>
          <p14:tracePt t="68717" x="3608388" y="4078288"/>
          <p14:tracePt t="68724" x="3586163" y="4124325"/>
          <p14:tracePt t="68732" x="3563938" y="4191000"/>
          <p14:tracePt t="68739" x="3563938" y="4257675"/>
          <p14:tracePt t="68749" x="3563938" y="4392613"/>
          <p14:tracePt t="68753" x="3586163" y="4505325"/>
          <p14:tracePt t="68765" x="3630613" y="4616450"/>
          <p14:tracePt t="68768" x="3697288" y="4729163"/>
          <p14:tracePt t="68776" x="3743325" y="4773613"/>
          <p14:tracePt t="68783" x="3854450" y="4864100"/>
          <p14:tracePt t="68790" x="4033838" y="4975225"/>
          <p14:tracePt t="68798" x="4325938" y="5019675"/>
          <p14:tracePt t="68805" x="4638675" y="5019675"/>
          <p14:tracePt t="68816" x="4953000" y="4997450"/>
          <p14:tracePt t="68820" x="5199063" y="4840288"/>
          <p14:tracePt t="68827" x="5422900" y="4684713"/>
          <p14:tracePt t="68834" x="5557838" y="4572000"/>
          <p14:tracePt t="68841" x="5692775" y="4414838"/>
          <p14:tracePt t="68849" x="5803900" y="4279900"/>
          <p14:tracePt t="68856" x="5916613" y="4102100"/>
          <p14:tracePt t="68865" x="6073775" y="3743325"/>
          <p14:tracePt t="68871" x="6162675" y="3495675"/>
          <p14:tracePt t="68881" x="6208713" y="3316288"/>
          <p14:tracePt t="68885" x="6208713" y="3136900"/>
          <p14:tracePt t="68892" x="6208713" y="3025775"/>
          <p14:tracePt t="68900" x="6208713" y="2913063"/>
          <p14:tracePt t="68907" x="6208713" y="2846388"/>
          <p14:tracePt t="68915" x="6208713" y="2801938"/>
          <p14:tracePt t="68922" x="6162675" y="2755900"/>
          <p14:tracePt t="68932" x="6140450" y="2711450"/>
          <p14:tracePt t="68936" x="6073775" y="2667000"/>
          <p14:tracePt t="68945" x="5961063" y="2600325"/>
          <p14:tracePt t="68951" x="5803900" y="2554288"/>
          <p14:tracePt t="68959" x="5602288" y="2532063"/>
          <p14:tracePt t="68966" x="5378450" y="2509838"/>
          <p14:tracePt t="68973" x="5199063" y="2509838"/>
          <p14:tracePt t="68982" x="4975225" y="2554288"/>
          <p14:tracePt t="68987" x="4773613" y="2622550"/>
          <p14:tracePt t="68998" x="4527550" y="2711450"/>
          <p14:tracePt t="69002" x="4325938" y="2801938"/>
          <p14:tracePt t="69009" x="4146550" y="2913063"/>
          <p14:tracePt t="69017" x="3944938" y="3070225"/>
          <p14:tracePt t="69024" x="3743325" y="3227388"/>
          <p14:tracePt t="69032" x="3608388" y="3340100"/>
          <p14:tracePt t="69038" x="3495675" y="3473450"/>
          <p14:tracePt t="69049" x="3384550" y="3586163"/>
          <p14:tracePt t="69054" x="3294063" y="3697288"/>
          <p14:tracePt t="69061" x="3249613" y="3765550"/>
          <p14:tracePt t="69068" x="3182938" y="3854450"/>
          <p14:tracePt t="69075" x="3136900" y="3944938"/>
          <p14:tracePt t="69082" x="3136900" y="4011613"/>
          <p14:tracePt t="69090" x="3114675" y="4056063"/>
          <p14:tracePt t="69098" x="3092450" y="4235450"/>
          <p14:tracePt t="69104" x="3092450" y="4348163"/>
          <p14:tracePt t="69116" x="3092450" y="4414838"/>
          <p14:tracePt t="69119" x="3092450" y="4527550"/>
          <p14:tracePt t="69126" x="3136900" y="4616450"/>
          <p14:tracePt t="69133" x="3160713" y="4660900"/>
          <p14:tracePt t="69141" x="3205163" y="4706938"/>
          <p14:tracePt t="69149" x="3227388" y="4729163"/>
          <p14:tracePt t="69155" x="3227388" y="4751388"/>
          <p14:tracePt t="69164" x="3249613" y="4773613"/>
          <p14:tracePt t="69170" x="3271838" y="4773613"/>
          <p14:tracePt t="69182" x="3271838" y="4795838"/>
          <p14:tracePt t="69192" x="3294063" y="4795838"/>
          <p14:tracePt t="69199" x="3294063" y="4818063"/>
          <p14:tracePt t="69257" x="3316288" y="4818063"/>
          <p14:tracePt t="69281" x="3340100" y="4818063"/>
          <p14:tracePt t="69287" x="3362325" y="4818063"/>
          <p14:tracePt t="69309" x="3384550" y="4818063"/>
          <p14:tracePt t="69390" x="3406775" y="4818063"/>
          <p14:tracePt t="69404" x="3429000" y="4818063"/>
          <p14:tracePt t="69415" x="3451225" y="4818063"/>
          <p14:tracePt t="69417" x="3495675" y="4818063"/>
          <p14:tracePt t="69426" x="3541713" y="4818063"/>
          <p14:tracePt t="69433" x="3563938" y="4840288"/>
          <p14:tracePt t="69441" x="3608388" y="4840288"/>
          <p14:tracePt t="69449" x="3675063" y="4840288"/>
          <p14:tracePt t="69455" x="3743325" y="4886325"/>
          <p14:tracePt t="69465" x="3810000" y="4886325"/>
          <p14:tracePt t="69469" x="3898900" y="4908550"/>
          <p14:tracePt t="69481" x="3989388" y="4930775"/>
          <p14:tracePt t="69484" x="4078288" y="4953000"/>
          <p14:tracePt t="69491" x="4146550" y="4997450"/>
          <p14:tracePt t="69498" x="4279900" y="5019675"/>
          <p14:tracePt t="69505" x="4437063" y="5041900"/>
          <p14:tracePt t="69515" x="4660900" y="5110163"/>
          <p14:tracePt t="69520" x="4864100" y="5176838"/>
          <p14:tracePt t="69531" x="5087938" y="5221288"/>
          <p14:tracePt t="69536" x="5289550" y="5267325"/>
          <p14:tracePt t="69542" x="5513388" y="5289550"/>
          <p14:tracePt t="69550" x="5759450" y="5311775"/>
          <p14:tracePt t="69557" x="5938838" y="5334000"/>
          <p14:tracePt t="69565" x="6208713" y="5378450"/>
          <p14:tracePt t="69571" x="6410325" y="5400675"/>
          <p14:tracePt t="69582" x="6589713" y="5422900"/>
          <p14:tracePt t="69587" x="6745288" y="5422900"/>
          <p14:tracePt t="69594" x="6902450" y="5422900"/>
          <p14:tracePt t="69602" x="7015163" y="5422900"/>
          <p14:tracePt t="69608" x="7104063" y="5422900"/>
          <p14:tracePt t="69615" x="7172325" y="5422900"/>
          <p14:tracePt t="69622" x="7239000" y="5422900"/>
          <p14:tracePt t="69632" x="7283450" y="5422900"/>
          <p14:tracePt t="69637" x="7305675" y="5422900"/>
          <p14:tracePt t="69648" x="7327900" y="5422900"/>
          <p14:tracePt t="69660" x="7351713" y="5422900"/>
          <p14:tracePt t="69682" x="7373938" y="5422900"/>
          <p14:tracePt t="69698" x="7396163" y="5422900"/>
          <p14:tracePt t="69754" x="7373938" y="5422900"/>
          <p14:tracePt t="69764" x="7351713" y="5422900"/>
          <p14:tracePt t="69769" x="7327900" y="5400675"/>
          <p14:tracePt t="69776" x="7261225" y="5378450"/>
          <p14:tracePt t="69783" x="7126288" y="5356225"/>
          <p14:tracePt t="69790" x="6946900" y="5334000"/>
          <p14:tracePt t="69798" x="6769100" y="5289550"/>
          <p14:tracePt t="69805" x="6543675" y="5245100"/>
          <p14:tracePt t="69815" x="6342063" y="5221288"/>
          <p14:tracePt t="69820" x="6184900" y="5199063"/>
          <p14:tracePt t="69828" x="6007100" y="5199063"/>
          <p14:tracePt t="69835" x="5872163" y="5176838"/>
          <p14:tracePt t="69842" x="5781675" y="5154613"/>
          <p14:tracePt t="69849" x="5692775" y="5154613"/>
          <p14:tracePt t="69856" x="5557838" y="5132388"/>
          <p14:tracePt t="69864" x="5378450" y="5110163"/>
          <p14:tracePt t="69871" x="5289550" y="5110163"/>
          <p14:tracePt t="69882" x="5176838" y="5087938"/>
          <p14:tracePt t="69885" x="5087938" y="5065713"/>
          <p14:tracePt t="69893" x="5041900" y="5065713"/>
          <p14:tracePt t="69901" x="4997450" y="5041900"/>
          <p14:tracePt t="69908" x="4930775" y="5041900"/>
          <p14:tracePt t="69922" x="4908550" y="5041900"/>
          <p14:tracePt t="69932" x="4886325" y="5041900"/>
          <p14:tracePt t="69951" x="4864100" y="5041900"/>
          <p14:tracePt t="70040" x="4908550" y="5019675"/>
          <p14:tracePt t="70047" x="4953000" y="4997450"/>
          <p14:tracePt t="70054" x="5041900" y="4975225"/>
          <p14:tracePt t="70066" x="5154613" y="4953000"/>
          <p14:tracePt t="70068" x="5356225" y="4930775"/>
          <p14:tracePt t="70076" x="5535613" y="4908550"/>
          <p14:tracePt t="70083" x="5715000" y="4908550"/>
          <p14:tracePt t="70090" x="5961063" y="4864100"/>
          <p14:tracePt t="70098" x="6162675" y="4818063"/>
          <p14:tracePt t="70105" x="6342063" y="4795838"/>
          <p14:tracePt t="70117" x="6477000" y="4773613"/>
          <p14:tracePt t="70120" x="6565900" y="4773613"/>
          <p14:tracePt t="70127" x="6589713" y="4751388"/>
          <p14:tracePt t="70135" x="6656388" y="4751388"/>
          <p14:tracePt t="70150" x="6678613" y="4751388"/>
          <p14:tracePt t="70167" x="6700838" y="4751388"/>
          <p14:tracePt t="70200" x="6678613" y="4751388"/>
          <p14:tracePt t="70207" x="6565900" y="4751388"/>
          <p14:tracePt t="70216" x="6410325" y="4773613"/>
          <p14:tracePt t="70222" x="6230938" y="4818063"/>
          <p14:tracePt t="70233" x="6073775" y="4840288"/>
          <p14:tracePt t="70236" x="5916613" y="4864100"/>
          <p14:tracePt t="70244" x="5737225" y="4864100"/>
          <p14:tracePt t="70251" x="5580063" y="4864100"/>
          <p14:tracePt t="70259" x="5400675" y="4864100"/>
          <p14:tracePt t="70266" x="5289550" y="4864100"/>
          <p14:tracePt t="70273" x="5154613" y="4864100"/>
          <p14:tracePt t="70282" x="5087938" y="4864100"/>
          <p14:tracePt t="70288" x="5019675" y="4864100"/>
          <p14:tracePt t="70298" x="4997450" y="4864100"/>
          <p14:tracePt t="70303" x="4975225" y="4864100"/>
          <p14:tracePt t="70310" x="4953000" y="4864100"/>
          <p14:tracePt t="70332" x="4930775" y="4864100"/>
          <p14:tracePt t="70383" x="4953000" y="4864100"/>
          <p14:tracePt t="70389" x="5019675" y="4864100"/>
          <p14:tracePt t="70399" x="5132388" y="4864100"/>
          <p14:tracePt t="70405" x="5311775" y="4864100"/>
          <p14:tracePt t="70416" x="5491163" y="4908550"/>
          <p14:tracePt t="70419" x="5715000" y="4930775"/>
          <p14:tracePt t="70426" x="5872163" y="4953000"/>
          <p14:tracePt t="70433" x="6051550" y="4953000"/>
          <p14:tracePt t="70441" x="6230938" y="4953000"/>
          <p14:tracePt t="70450" x="6342063" y="4953000"/>
          <p14:tracePt t="70455" x="6477000" y="4953000"/>
          <p14:tracePt t="70481" x="6611938" y="4953000"/>
          <p14:tracePt t="70484" x="6700838" y="4953000"/>
          <p14:tracePt t="70492" x="6723063" y="4953000"/>
          <p14:tracePt t="70499" x="6745288" y="4953000"/>
          <p14:tracePt t="70506" x="6769100" y="4953000"/>
          <p14:tracePt t="70532" x="6791325" y="4953000"/>
          <p14:tracePt t="70544" x="6813550" y="4953000"/>
          <p14:tracePt t="70581" x="6769100" y="4953000"/>
          <p14:tracePt t="70588" x="6700838" y="4908550"/>
          <p14:tracePt t="70595" x="6589713" y="4840288"/>
          <p14:tracePt t="70603" x="6432550" y="4773613"/>
          <p14:tracePt t="70609" x="6275388" y="4684713"/>
          <p14:tracePt t="70616" x="6140450" y="4638675"/>
          <p14:tracePt t="70623" x="6007100" y="4572000"/>
          <p14:tracePt t="70632" x="5916613" y="4527550"/>
          <p14:tracePt t="70638" x="5759450" y="4505325"/>
          <p14:tracePt t="70649" x="5670550" y="4505325"/>
          <p14:tracePt t="70654" x="5580063" y="4505325"/>
          <p14:tracePt t="70661" x="5513388" y="4505325"/>
          <p14:tracePt t="70668" x="5468938" y="4505325"/>
          <p14:tracePt t="70675" x="5446713" y="4505325"/>
          <p14:tracePt t="70682" x="5422900" y="4505325"/>
          <p14:tracePt t="70689" x="5400675" y="4505325"/>
          <p14:tracePt t="70715" x="5378450" y="4505325"/>
          <p14:tracePt t="70740" x="5378450" y="4527550"/>
          <p14:tracePt t="70755" x="5378450" y="4549775"/>
          <p14:tracePt t="70765" x="5446713" y="4594225"/>
          <p14:tracePt t="70769" x="5535613" y="4684713"/>
          <p14:tracePt t="70777" x="5737225" y="4751388"/>
          <p14:tracePt t="70784" x="5983288" y="4818063"/>
          <p14:tracePt t="70791" x="6230938" y="4908550"/>
          <p14:tracePt t="70798" x="6499225" y="4953000"/>
          <p14:tracePt t="70806" x="6745288" y="4997450"/>
          <p14:tracePt t="70815" x="6924675" y="5019675"/>
          <p14:tracePt t="70820" x="7081838" y="5041900"/>
          <p14:tracePt t="70831" x="7194550" y="5041900"/>
          <p14:tracePt t="70836" x="7283450" y="5041900"/>
          <p14:tracePt t="70842" x="7351713" y="5041900"/>
          <p14:tracePt t="70849" x="7373938" y="5041900"/>
          <p14:tracePt t="70857" x="7440613" y="5041900"/>
          <p14:tracePt t="70865" x="7462838" y="5041900"/>
          <p14:tracePt t="70882" x="7507288" y="5041900"/>
          <p14:tracePt t="70901" x="7531100" y="5041900"/>
          <p14:tracePt t="70967" x="7531100" y="5019675"/>
          <p14:tracePt t="70974" x="7507288" y="4997450"/>
          <p14:tracePt t="70982" x="7507288" y="4975225"/>
          <p14:tracePt t="70989" x="7485063" y="4953000"/>
          <p14:tracePt t="70999" x="7418388" y="4886325"/>
          <p14:tracePt t="71003" x="7351713" y="4795838"/>
          <p14:tracePt t="71011" x="7283450" y="4751388"/>
          <p14:tracePt t="71018" x="7172325" y="4684713"/>
          <p14:tracePt t="71026" x="7059613" y="4638675"/>
          <p14:tracePt t="71032" x="6902450" y="4594225"/>
          <p14:tracePt t="71039" x="6813550" y="4549775"/>
          <p14:tracePt t="71048" x="6656388" y="4549775"/>
          <p14:tracePt t="71054" x="6499225" y="4505325"/>
          <p14:tracePt t="71065" x="6388100" y="4483100"/>
          <p14:tracePt t="71069" x="6253163" y="4459288"/>
          <p14:tracePt t="71076" x="6140450" y="4459288"/>
          <p14:tracePt t="71084" x="5983288" y="4483100"/>
          <p14:tracePt t="71091" x="5872163" y="4483100"/>
          <p14:tracePt t="71098" x="5759450" y="4505325"/>
          <p14:tracePt t="71105" x="5692775" y="4527550"/>
          <p14:tracePt t="71115" x="5626100" y="4527550"/>
          <p14:tracePt t="71120" x="5580063" y="4549775"/>
          <p14:tracePt t="71128" x="5557838" y="4549775"/>
          <p14:tracePt t="71135" x="5535613" y="4549775"/>
          <p14:tracePt t="71142" x="5491163" y="4549775"/>
          <p14:tracePt t="71164" x="5468938" y="4549775"/>
          <p14:tracePt t="71281" x="5513388" y="4549775"/>
          <p14:tracePt t="71288" x="5535613" y="4549775"/>
          <p14:tracePt t="71298" x="5557838" y="4527550"/>
          <p14:tracePt t="71311" x="5580063" y="4505325"/>
          <p14:tracePt t="71325" x="5602288" y="4505325"/>
          <p14:tracePt t="71332" x="5626100" y="4483100"/>
          <p14:tracePt t="71354" x="5648325" y="4483100"/>
          <p14:tracePt t="71405" x="5648325" y="4459288"/>
          <p14:tracePt t="71427" x="5648325" y="4437063"/>
          <p14:tracePt t="71434" x="5648325" y="4414838"/>
          <p14:tracePt t="71456" x="5648325" y="4392613"/>
          <p14:tracePt t="71508" x="5648325" y="4370388"/>
          <p14:tracePt t="71515" x="5626100" y="4370388"/>
          <p14:tracePt t="71521" x="5602288" y="4370388"/>
          <p14:tracePt t="71536" x="5580063" y="4370388"/>
          <p14:tracePt t="71559" x="5557838" y="4370388"/>
          <p14:tracePt t="71573" x="5535613" y="4370388"/>
          <p14:tracePt t="71598" x="5513388" y="4370388"/>
          <p14:tracePt t="71632" x="5491163" y="4370388"/>
          <p14:tracePt t="71649" x="5491163" y="4392613"/>
          <p14:tracePt t="71655" x="5468938" y="4414838"/>
          <p14:tracePt t="71662" x="5446713" y="4505325"/>
          <p14:tracePt t="71668" x="5446713" y="4572000"/>
          <p14:tracePt t="71674" x="5446713" y="4638675"/>
          <p14:tracePt t="71683" x="5446713" y="4706938"/>
          <p14:tracePt t="71689" x="5446713" y="4751388"/>
          <p14:tracePt t="71699" x="5446713" y="4818063"/>
          <p14:tracePt t="71704" x="5468938" y="4908550"/>
          <p14:tracePt t="71715" x="5491163" y="4975225"/>
          <p14:tracePt t="71719" x="5491163" y="5019675"/>
          <p14:tracePt t="71727" x="5535613" y="5087938"/>
          <p14:tracePt t="71733" x="5557838" y="5154613"/>
          <p14:tracePt t="71740" x="5602288" y="5199063"/>
          <p14:tracePt t="71748" x="5626100" y="5221288"/>
          <p14:tracePt t="71755" x="5670550" y="5267325"/>
          <p14:tracePt t="71765" x="5715000" y="5267325"/>
          <p14:tracePt t="71770" x="5759450" y="5289550"/>
          <p14:tracePt t="71778" x="5827713" y="5289550"/>
          <p14:tracePt t="71785" x="5872163" y="5289550"/>
          <p14:tracePt t="71792" x="5916613" y="5289550"/>
          <p14:tracePt t="71798" x="5983288" y="5289550"/>
          <p14:tracePt t="71807" x="6029325" y="5289550"/>
          <p14:tracePt t="71815" x="6051550" y="5245100"/>
          <p14:tracePt t="71821" x="6096000" y="5245100"/>
          <p14:tracePt t="71832" x="6096000" y="5199063"/>
          <p14:tracePt t="71836" x="6118225" y="5176838"/>
          <p14:tracePt t="71843" x="6162675" y="5087938"/>
          <p14:tracePt t="71851" x="6208713" y="4953000"/>
          <p14:tracePt t="71857" x="6208713" y="4886325"/>
          <p14:tracePt t="71865" x="6230938" y="4818063"/>
          <p14:tracePt t="71872" x="6230938" y="4751388"/>
          <p14:tracePt t="71882" x="6230938" y="4660900"/>
          <p14:tracePt t="71886" x="6208713" y="4594225"/>
          <p14:tracePt t="71898" x="6162675" y="4527550"/>
          <p14:tracePt t="71901" x="6140450" y="4505325"/>
          <p14:tracePt t="71908" x="6096000" y="4459288"/>
          <p14:tracePt t="71915" x="6051550" y="4437063"/>
          <p14:tracePt t="71923" x="6029325" y="4392613"/>
          <p14:tracePt t="71931" x="5961063" y="4370388"/>
          <p14:tracePt t="71937" x="5916613" y="4325938"/>
          <p14:tracePt t="71949" x="5849938" y="4325938"/>
          <p14:tracePt t="71952" x="5781675" y="4325938"/>
          <p14:tracePt t="71961" x="5715000" y="4325938"/>
          <p14:tracePt t="71967" x="5648325" y="4325938"/>
          <p14:tracePt t="71974" x="5580063" y="4325938"/>
          <p14:tracePt t="71982" x="5513388" y="4325938"/>
          <p14:tracePt t="71989" x="5491163" y="4348163"/>
          <p14:tracePt t="71998" x="5400675" y="4370388"/>
          <p14:tracePt t="72003" x="5356225" y="4414838"/>
          <p14:tracePt t="72015" x="5334000" y="4437063"/>
          <p14:tracePt t="72018" x="5267325" y="4527550"/>
          <p14:tracePt t="72026" x="5221288" y="4594225"/>
          <p14:tracePt t="72033" x="5176838" y="4706938"/>
          <p14:tracePt t="72040" x="5154613" y="4773613"/>
          <p14:tracePt t="72048" x="5132388" y="4840288"/>
          <p14:tracePt t="72054" x="5132388" y="4908550"/>
          <p14:tracePt t="72065" x="5132388" y="4975225"/>
          <p14:tracePt t="72070" x="5132388" y="5019675"/>
          <p14:tracePt t="72077" x="5176838" y="5087938"/>
          <p14:tracePt t="72084" x="5221288" y="5176838"/>
          <p14:tracePt t="72091" x="5267325" y="5199063"/>
          <p14:tracePt t="72098" x="5356225" y="5267325"/>
          <p14:tracePt t="72106" x="5491163" y="5289550"/>
          <p14:tracePt t="72116" x="5602288" y="5311775"/>
          <p14:tracePt t="72120" x="5759450" y="5311775"/>
          <p14:tracePt t="72131" x="5938838" y="5267325"/>
          <p14:tracePt t="72135" x="6162675" y="5176838"/>
          <p14:tracePt t="72142" x="6364288" y="5087938"/>
          <p14:tracePt t="72149" x="6543675" y="4997450"/>
          <p14:tracePt t="72157" x="6723063" y="4908550"/>
          <p14:tracePt t="72164" x="6858000" y="4818063"/>
          <p14:tracePt t="72171" x="7037388" y="4706938"/>
          <p14:tracePt t="72181" x="7172325" y="4638675"/>
          <p14:tracePt t="72186" x="7283450" y="4549775"/>
          <p14:tracePt t="72194" x="7373938" y="4527550"/>
          <p14:tracePt t="72201" x="7507288" y="4483100"/>
          <p14:tracePt t="72208" x="7575550" y="4437063"/>
          <p14:tracePt t="72215" x="7642225" y="4392613"/>
          <p14:tracePt t="72222" x="7708900" y="4392613"/>
          <p14:tracePt t="72231" x="7777163" y="4392613"/>
          <p14:tracePt t="72237" x="7843838" y="4392613"/>
          <p14:tracePt t="72248" x="7888288" y="4392613"/>
          <p14:tracePt t="72251" x="7912100" y="4392613"/>
          <p14:tracePt t="72259" x="7934325" y="4392613"/>
          <p14:tracePt t="72266" x="7956550" y="4414838"/>
          <p14:tracePt t="72274" x="7978775" y="4437063"/>
          <p14:tracePt t="72282" x="8001000" y="4459288"/>
          <p14:tracePt t="72288" x="8023225" y="4505325"/>
          <p14:tracePt t="72298" x="8023225" y="4572000"/>
          <p14:tracePt t="72303" x="8067675" y="4616450"/>
          <p14:tracePt t="72311" x="8067675" y="4684713"/>
          <p14:tracePt t="72318" x="8089900" y="4751388"/>
          <p14:tracePt t="72325" x="8089900" y="4840288"/>
          <p14:tracePt t="72332" x="8089900" y="4908550"/>
          <p14:tracePt t="72339" x="8089900" y="4953000"/>
          <p14:tracePt t="72349" x="8089900" y="5041900"/>
          <p14:tracePt t="72354" x="8089900" y="5087938"/>
          <p14:tracePt t="72365" x="8089900" y="5132388"/>
          <p14:tracePt t="72369" x="8089900" y="5176838"/>
          <p14:tracePt t="72383" x="8089900" y="5199063"/>
          <p14:tracePt t="72390" x="8089900" y="5221288"/>
          <p14:tracePt t="72405" x="8089900" y="5245100"/>
          <p14:tracePt t="72472" x="8113713" y="5245100"/>
          <p14:tracePt t="72493" x="8135938" y="5221288"/>
          <p14:tracePt t="72500" x="8135938" y="5199063"/>
          <p14:tracePt t="72522" x="8135938" y="5176838"/>
          <p14:tracePt t="72548" x="8135938" y="5154613"/>
          <p14:tracePt t="72573" x="8135938" y="5132388"/>
          <p14:tracePt t="72581" x="8067675" y="5132388"/>
          <p14:tracePt t="72588" x="7978775" y="5132388"/>
          <p14:tracePt t="72599" x="7843838" y="5110163"/>
          <p14:tracePt t="72602" x="7686675" y="5110163"/>
          <p14:tracePt t="72610" x="7575550" y="5110163"/>
          <p14:tracePt t="72617" x="7418388" y="5110163"/>
          <p14:tracePt t="72624" x="7261225" y="5110163"/>
          <p14:tracePt t="72632" x="7104063" y="5132388"/>
          <p14:tracePt t="72638" x="6970713" y="5132388"/>
          <p14:tracePt t="72649" x="6835775" y="5154613"/>
          <p14:tracePt t="72653" x="6678613" y="5176838"/>
          <p14:tracePt t="72666" x="6565900" y="5199063"/>
          <p14:tracePt t="72668" x="6454775" y="5199063"/>
          <p14:tracePt t="72675" x="6388100" y="5245100"/>
          <p14:tracePt t="72683" x="6319838" y="5267325"/>
          <p14:tracePt t="72690" x="6253163" y="5289550"/>
          <p14:tracePt t="72698" x="6208713" y="5289550"/>
          <p14:tracePt t="72704" x="6140450" y="5311775"/>
          <p14:tracePt t="72715" x="6118225" y="5311775"/>
          <p14:tracePt t="72718" x="6096000" y="5334000"/>
          <p14:tracePt t="72727" x="6029325" y="5356225"/>
          <p14:tracePt t="72735" x="6007100" y="5356225"/>
          <p14:tracePt t="72741" x="6007100" y="5378450"/>
          <p14:tracePt t="72748" x="5961063" y="5378450"/>
          <p14:tracePt t="72765" x="5938838" y="5400675"/>
          <p14:tracePt t="72785" x="5916613" y="5400675"/>
          <p14:tracePt t="72792" x="5894388" y="5422900"/>
          <p14:tracePt t="72799" x="5872163" y="5422900"/>
          <p14:tracePt t="72807" x="5849938" y="5446713"/>
          <p14:tracePt t="72815" x="5827713" y="5446713"/>
          <p14:tracePt t="72821" x="5759450" y="5446713"/>
          <p14:tracePt t="72832" x="5737225" y="5446713"/>
          <p14:tracePt t="72836" x="5692775" y="5446713"/>
          <p14:tracePt t="72844" x="5670550" y="5446713"/>
          <p14:tracePt t="72850" x="5626100" y="5446713"/>
          <p14:tracePt t="72858" x="5602288" y="5446713"/>
          <p14:tracePt t="72872" x="5580063" y="5446713"/>
          <p14:tracePt t="72882" x="5557838" y="5446713"/>
          <p14:tracePt t="72898" x="5535613" y="5446713"/>
          <p14:tracePt t="72916" x="5513388" y="5446713"/>
          <p14:tracePt t="73289" x="5626100" y="5446713"/>
          <p14:tracePt t="73297" x="5803900" y="5468938"/>
          <p14:tracePt t="73304" x="5961063" y="5491163"/>
          <p14:tracePt t="73316" x="6073775" y="5535613"/>
          <p14:tracePt t="73318" x="6140450" y="5557838"/>
          <p14:tracePt t="73325" x="6230938" y="5580063"/>
          <p14:tracePt t="73332" x="6253163" y="5580063"/>
          <p14:tracePt t="73340" x="6275388" y="5602288"/>
          <p14:tracePt t="73348" x="6319838" y="5602288"/>
          <p14:tracePt t="73366" x="6342063" y="5602288"/>
          <p14:tracePt t="73384" x="6364288" y="5602288"/>
          <p14:tracePt t="73538" x="6342063" y="5602288"/>
          <p14:tracePt t="73548" x="6297613" y="5602288"/>
          <p14:tracePt t="73552" x="6253163" y="5602288"/>
          <p14:tracePt t="73559" x="6184900" y="5580063"/>
          <p14:tracePt t="73567" x="6118225" y="5557838"/>
          <p14:tracePt t="73574" x="6073775" y="5557838"/>
          <p14:tracePt t="73581" x="6029325" y="5557838"/>
          <p14:tracePt t="73588" x="6007100" y="5535613"/>
          <p14:tracePt t="73599" x="5961063" y="5535613"/>
          <p14:tracePt t="73602" x="5961063" y="5513388"/>
          <p14:tracePt t="73611" x="5938838" y="5513388"/>
          <p14:tracePt t="73625" x="5916613" y="5513388"/>
          <p14:tracePt t="73648" x="5894388" y="5513388"/>
          <p14:tracePt t="74320" x="5916613" y="5513388"/>
          <p14:tracePt t="74325" x="5983288" y="5491163"/>
          <p14:tracePt t="74333" x="6007100" y="5468938"/>
          <p14:tracePt t="74340" x="6073775" y="5446713"/>
          <p14:tracePt t="74348" x="6096000" y="5446713"/>
          <p14:tracePt t="74355" x="6118225" y="5446713"/>
          <p14:tracePt t="74365" x="6140450" y="5422900"/>
          <p14:tracePt t="74369" x="6162675" y="5422900"/>
          <p14:tracePt t="74381" x="6184900" y="5422900"/>
          <p14:tracePt t="74399" x="6208713" y="5422900"/>
          <p14:tracePt t="74421" x="6230938" y="5422900"/>
          <p14:tracePt t="74495" x="6253163" y="5422900"/>
          <p14:tracePt t="74501" x="6275388" y="5422900"/>
          <p14:tracePt t="74516" x="6275388" y="5400675"/>
          <p14:tracePt t="74523" x="6297613" y="5378450"/>
          <p14:tracePt t="74531" x="6319838" y="5334000"/>
          <p14:tracePt t="74537" x="6388100" y="5267325"/>
          <p14:tracePt t="74549" x="6432550" y="5199063"/>
          <p14:tracePt t="74551" x="6477000" y="5154613"/>
          <p14:tracePt t="74560" x="6499225" y="5110163"/>
          <p14:tracePt t="74568" x="6543675" y="5087938"/>
          <p14:tracePt t="74574" x="6565900" y="5041900"/>
          <p14:tracePt t="74582" x="6589713" y="5019675"/>
          <p14:tracePt t="74588" x="6634163" y="4997450"/>
          <p14:tracePt t="74598" x="6656388" y="4953000"/>
          <p14:tracePt t="74603" x="6700838" y="4908550"/>
          <p14:tracePt t="74618" x="6723063" y="4864100"/>
          <p14:tracePt t="74626" x="6745288" y="4864100"/>
          <p14:tracePt t="74632" x="6769100" y="4840288"/>
          <p14:tracePt t="74648" x="6769100" y="4818063"/>
          <p14:tracePt t="74654" x="6791325" y="4818063"/>
          <p14:tracePt t="74666" x="6813550" y="4818063"/>
          <p14:tracePt t="74668" x="6813550" y="4795838"/>
          <p14:tracePt t="74684" x="6835775" y="4773613"/>
          <p14:tracePt t="74706" x="6835775" y="4751388"/>
          <p14:tracePt t="74730" x="6835775" y="4729163"/>
          <p14:tracePt t="74757" x="6835775" y="4706938"/>
          <p14:tracePt t="74771" x="6835775" y="4684713"/>
          <p14:tracePt t="74794" x="6835775" y="4660900"/>
          <p14:tracePt t="74815" x="6835775" y="4638675"/>
          <p14:tracePt t="74837" x="6835775" y="4616450"/>
          <p14:tracePt t="74852" x="6835775" y="4594225"/>
          <p14:tracePt t="74867" x="6835775" y="4572000"/>
          <p14:tracePt t="74881" x="6835775" y="4549775"/>
          <p14:tracePt t="74888" x="6813550" y="4527550"/>
          <p14:tracePt t="74898" x="6791325" y="4505325"/>
          <p14:tracePt t="74903" x="6791325" y="4459288"/>
          <p14:tracePt t="74918" x="6769100" y="4414838"/>
          <p14:tracePt t="74925" x="6745288" y="4370388"/>
          <p14:tracePt t="74933" x="6700838" y="4257675"/>
          <p14:tracePt t="74939" x="6678613" y="4213225"/>
          <p14:tracePt t="74948" x="6656388" y="4146550"/>
          <p14:tracePt t="74954" x="6634163" y="4124325"/>
          <p14:tracePt t="74965" x="6611938" y="4056063"/>
          <p14:tracePt t="74969" x="6611938" y="4011613"/>
          <p14:tracePt t="74976" x="6565900" y="3944938"/>
          <p14:tracePt t="74982" x="6521450" y="3876675"/>
          <p14:tracePt t="74990" x="6499225" y="3810000"/>
          <p14:tracePt t="74998" x="6477000" y="3743325"/>
          <p14:tracePt t="75005" x="6432550" y="3675063"/>
          <p14:tracePt t="75014" x="6410325" y="3608388"/>
          <p14:tracePt t="75019" x="6388100" y="3563938"/>
          <p14:tracePt t="75031" x="6342063" y="3473450"/>
          <p14:tracePt t="75035" x="6342063" y="3429000"/>
          <p14:tracePt t="75042" x="6319838" y="3406775"/>
          <p14:tracePt t="75050" x="6275388" y="3340100"/>
          <p14:tracePt t="75056" x="6275388" y="3294063"/>
          <p14:tracePt t="75065" x="6253163" y="3271838"/>
          <p14:tracePt t="75070" x="6253163" y="3227388"/>
          <p14:tracePt t="75082" x="6230938" y="3182938"/>
          <p14:tracePt t="75085" x="6208713" y="3114675"/>
          <p14:tracePt t="75093" x="6208713" y="3092450"/>
          <p14:tracePt t="75108" x="6208713" y="3048000"/>
          <p14:tracePt t="75122" x="6208713" y="3025775"/>
          <p14:tracePt t="75136" x="6208713" y="3003550"/>
          <p14:tracePt t="75151" x="6184900" y="3003550"/>
          <p14:tracePt t="75158" x="6184900" y="2981325"/>
          <p14:tracePt t="75173" x="6162675" y="2959100"/>
          <p14:tracePt t="75188" x="6140450" y="2935288"/>
          <p14:tracePt t="75198" x="6096000" y="2913063"/>
          <p14:tracePt t="75201" x="6073775" y="2890838"/>
          <p14:tracePt t="75209" x="6051550" y="2868613"/>
          <p14:tracePt t="75217" x="6007100" y="2868613"/>
          <p14:tracePt t="75224" x="5938838" y="2868613"/>
          <p14:tracePt t="75232" x="5872163" y="2846388"/>
          <p14:tracePt t="75239" x="5803900" y="2824163"/>
          <p14:tracePt t="75249" x="5737225" y="2824163"/>
          <p14:tracePt t="75254" x="5692775" y="2801938"/>
          <p14:tracePt t="75262" x="5626100" y="2801938"/>
          <p14:tracePt t="75268" x="5557838" y="2801938"/>
          <p14:tracePt t="75275" x="5513388" y="2779713"/>
          <p14:tracePt t="75283" x="5468938" y="2755900"/>
          <p14:tracePt t="75290" x="5422900" y="2755900"/>
          <p14:tracePt t="75298" x="5400675" y="2755900"/>
          <p14:tracePt t="75316" x="5378450" y="2755900"/>
          <p14:tracePt t="75319" x="5356225" y="2755900"/>
          <p14:tracePt t="75341" x="5334000" y="2755900"/>
          <p14:tracePt t="75380" x="5311775" y="2755900"/>
          <p14:tracePt t="75414" x="5289550" y="2755900"/>
          <p14:tracePt t="75421" x="5267325" y="2755900"/>
          <p14:tracePt t="75436" x="5245100" y="2755900"/>
          <p14:tracePt t="75450" x="5199063" y="2779713"/>
          <p14:tracePt t="75458" x="5176838" y="2801938"/>
          <p14:tracePt t="75466" x="5154613" y="2801938"/>
          <p14:tracePt t="75472" x="5132388" y="2801938"/>
          <p14:tracePt t="75484" x="5132388" y="2824163"/>
          <p14:tracePt t="75487" x="5110163" y="2824163"/>
          <p14:tracePt t="75499" x="5087938" y="2846388"/>
          <p14:tracePt t="75501" x="5065713" y="2846388"/>
          <p14:tracePt t="75516" x="5041900" y="2846388"/>
          <p14:tracePt t="75523" x="5019675" y="2846388"/>
          <p14:tracePt t="75538" x="4997450" y="2868613"/>
          <p14:tracePt t="75549" x="4975225" y="2868613"/>
          <p14:tracePt t="75564" x="4953000" y="2868613"/>
          <p14:tracePt t="75567" x="4930775" y="2868613"/>
          <p14:tracePt t="75581" x="4886325" y="2890838"/>
          <p14:tracePt t="75589" x="4886325" y="2913063"/>
          <p14:tracePt t="75598" x="4864100" y="2913063"/>
          <p14:tracePt t="75604" x="4840288" y="2913063"/>
          <p14:tracePt t="75616" x="4818063" y="2935288"/>
          <p14:tracePt t="75627" x="4795838" y="2935288"/>
          <p14:tracePt t="75633" x="4729163" y="2959100"/>
          <p14:tracePt t="75641" x="4706938" y="2981325"/>
          <p14:tracePt t="75648" x="4660900" y="2981325"/>
          <p14:tracePt t="75655" x="4638675" y="2981325"/>
          <p14:tracePt t="75664" x="4549775" y="3025775"/>
          <p14:tracePt t="75669" x="4505325" y="3048000"/>
          <p14:tracePt t="75681" x="4459288" y="3070225"/>
          <p14:tracePt t="75684" x="4392613" y="3070225"/>
          <p14:tracePt t="75691" x="4348163" y="3092450"/>
          <p14:tracePt t="75698" x="4279900" y="3114675"/>
          <p14:tracePt t="75706" x="4213225" y="3136900"/>
          <p14:tracePt t="75714" x="4146550" y="3136900"/>
          <p14:tracePt t="75721" x="4102100" y="3136900"/>
          <p14:tracePt t="75732" x="4078288" y="3136900"/>
          <p14:tracePt t="75734" x="4033838" y="3136900"/>
          <p14:tracePt t="75743" x="4011613" y="3136900"/>
          <p14:tracePt t="75750" x="3967163" y="3136900"/>
          <p14:tracePt t="75757" x="3944938" y="3136900"/>
          <p14:tracePt t="75765" x="3922713" y="3136900"/>
          <p14:tracePt t="75772" x="3876675" y="3136900"/>
          <p14:tracePt t="75787" x="3854450" y="3136900"/>
          <p14:tracePt t="75798" x="3832225" y="3160713"/>
          <p14:tracePt t="75800" x="3810000" y="3160713"/>
          <p14:tracePt t="75816" x="3787775" y="3160713"/>
          <p14:tracePt t="75831" x="3765550" y="3160713"/>
          <p14:tracePt t="75852" x="3743325" y="3160713"/>
          <p14:tracePt t="75874" x="3721100" y="3160713"/>
          <p14:tracePt t="75882" x="3697288" y="3160713"/>
          <p14:tracePt t="75903" x="3675063" y="3160713"/>
          <p14:tracePt t="76043" x="3743325" y="3160713"/>
          <p14:tracePt t="76049" x="3810000" y="3182938"/>
          <p14:tracePt t="76057" x="3944938" y="3182938"/>
          <p14:tracePt t="76065" x="4033838" y="3205163"/>
          <p14:tracePt t="76071" x="4168775" y="3227388"/>
          <p14:tracePt t="76082" x="4257675" y="3227388"/>
          <p14:tracePt t="76085" x="4437063" y="3227388"/>
          <p14:tracePt t="76093" x="4594225" y="3227388"/>
          <p14:tracePt t="76100" x="4729163" y="3227388"/>
          <p14:tracePt t="76108" x="4864100" y="3249613"/>
          <p14:tracePt t="76115" x="5019675" y="3249613"/>
          <p14:tracePt t="76122" x="5110163" y="3249613"/>
          <p14:tracePt t="76132" x="5199063" y="3249613"/>
          <p14:tracePt t="76137" x="5267325" y="3249613"/>
          <p14:tracePt t="76148" x="5334000" y="3249613"/>
          <p14:tracePt t="76152" x="5378450" y="3227388"/>
          <p14:tracePt t="76160" x="5422900" y="3227388"/>
          <p14:tracePt t="76166" x="5446713" y="3227388"/>
          <p14:tracePt t="76174" x="5468938" y="3227388"/>
          <p14:tracePt t="76182" x="5513388" y="3227388"/>
          <p14:tracePt t="76188" x="5535613" y="3227388"/>
          <p14:tracePt t="76203" x="5557838" y="3227388"/>
          <p14:tracePt t="76217" x="5580063" y="3227388"/>
          <p14:tracePt t="76232" x="5602288" y="3227388"/>
          <p14:tracePt t="76321" x="5580063" y="3227388"/>
          <p14:tracePt t="76327" x="5513388" y="3205163"/>
          <p14:tracePt t="76335" x="5356225" y="3205163"/>
          <p14:tracePt t="76341" x="5154613" y="3205163"/>
          <p14:tracePt t="76349" x="4930775" y="3182938"/>
          <p14:tracePt t="76356" x="4729163" y="3160713"/>
          <p14:tracePt t="76366" x="4549775" y="3160713"/>
          <p14:tracePt t="76371" x="4325938" y="3114675"/>
          <p14:tracePt t="76383" x="4124325" y="3070225"/>
          <p14:tracePt t="76386" x="3922713" y="3025775"/>
          <p14:tracePt t="76393" x="3765550" y="2981325"/>
          <p14:tracePt t="76400" x="3608388" y="2935288"/>
          <p14:tracePt t="76407" x="3451225" y="2935288"/>
          <p14:tracePt t="76415" x="3340100" y="2913063"/>
          <p14:tracePt t="76422" x="3249613" y="2890838"/>
          <p14:tracePt t="76431" x="3136900" y="2890838"/>
          <p14:tracePt t="76436" x="3070225" y="2868613"/>
          <p14:tracePt t="76449" x="3003550" y="2868613"/>
          <p14:tracePt t="76452" x="2959100" y="2868613"/>
          <p14:tracePt t="76458" x="2935288" y="2846388"/>
          <p14:tracePt t="76466" x="2913063" y="2824163"/>
          <p14:tracePt t="76482" x="2868613" y="2824163"/>
          <p14:tracePt t="76498" x="2846388" y="2824163"/>
          <p14:tracePt t="76591" x="2868613" y="2824163"/>
          <p14:tracePt t="76597" x="2913063" y="2824163"/>
          <p14:tracePt t="76605" x="2959100" y="2846388"/>
          <p14:tracePt t="76616" x="3070225" y="2846388"/>
          <p14:tracePt t="76620" x="3227388" y="2846388"/>
          <p14:tracePt t="76627" x="3362325" y="2846388"/>
          <p14:tracePt t="76633" x="3541713" y="2846388"/>
          <p14:tracePt t="76642" x="3765550" y="2824163"/>
          <p14:tracePt t="76648" x="3944938" y="2755900"/>
          <p14:tracePt t="76655" x="4168775" y="2711450"/>
          <p14:tracePt t="76666" x="4370388" y="2667000"/>
          <p14:tracePt t="76670" x="4549775" y="2667000"/>
          <p14:tracePt t="76681" x="4751388" y="2622550"/>
          <p14:tracePt t="76685" x="4908550" y="2600325"/>
          <p14:tracePt t="76692" x="4997450" y="2578100"/>
          <p14:tracePt t="76700" x="5087938" y="2578100"/>
          <p14:tracePt t="76707" x="5154613" y="2578100"/>
          <p14:tracePt t="76715" x="5176838" y="2554288"/>
          <p14:tracePt t="76721" x="5245100" y="2554288"/>
          <p14:tracePt t="76732" x="5267325" y="2554288"/>
          <p14:tracePt t="76744" x="5311775" y="2554288"/>
          <p14:tracePt t="76765" x="5334000" y="2554288"/>
          <p14:tracePt t="76854" x="5289550" y="2554288"/>
          <p14:tracePt t="76860" x="5221288" y="2600325"/>
          <p14:tracePt t="76868" x="5154613" y="2622550"/>
          <p14:tracePt t="76874" x="5019675" y="2667000"/>
          <p14:tracePt t="76882" x="4864100" y="2733675"/>
          <p14:tracePt t="76889" x="4706938" y="2779713"/>
          <p14:tracePt t="76898" x="4549775" y="2846388"/>
          <p14:tracePt t="76904" x="4392613" y="2890838"/>
          <p14:tracePt t="76915" x="4213225" y="2890838"/>
          <p14:tracePt t="76918" x="4011613" y="2959100"/>
          <p14:tracePt t="76926" x="3876675" y="2959100"/>
          <p14:tracePt t="76934" x="3675063" y="3003550"/>
          <p14:tracePt t="76940" x="3517900" y="3048000"/>
          <p14:tracePt t="76948" x="3406775" y="3070225"/>
          <p14:tracePt t="76955" x="3271838" y="3070225"/>
          <p14:tracePt t="76965" x="3160713" y="3070225"/>
          <p14:tracePt t="76970" x="3092450" y="3092450"/>
          <p14:tracePt t="76977" x="3025775" y="3114675"/>
          <p14:tracePt t="76985" x="2959100" y="3114675"/>
          <p14:tracePt t="76992" x="2913063" y="3114675"/>
          <p14:tracePt t="76999" x="2846388" y="3114675"/>
          <p14:tracePt t="77006" x="2801938" y="3114675"/>
          <p14:tracePt t="77014" x="2755900" y="3092450"/>
          <p14:tracePt t="77021" x="2711450" y="3070225"/>
          <p14:tracePt t="77032" x="2689225" y="3070225"/>
          <p14:tracePt t="77035" x="2667000" y="3048000"/>
          <p14:tracePt t="77042" x="2622550" y="3048000"/>
          <p14:tracePt t="77057" x="2600325" y="3025775"/>
          <p14:tracePt t="77065" x="2578100" y="3025775"/>
          <p14:tracePt t="77072" x="2554288" y="3025775"/>
          <p14:tracePt t="77082" x="2554288" y="3003550"/>
          <p14:tracePt t="77086" x="2532063" y="2981325"/>
          <p14:tracePt t="77098" x="2509838" y="2981325"/>
          <p14:tracePt t="77108" x="2465388" y="2959100"/>
          <p14:tracePt t="77123" x="2443163" y="2959100"/>
          <p14:tracePt t="77131" x="2420938" y="2935288"/>
          <p14:tracePt t="77137" x="2352675" y="2890838"/>
          <p14:tracePt t="77148" x="2308225" y="2868613"/>
          <p14:tracePt t="77152" x="2263775" y="2824163"/>
          <p14:tracePt t="77160" x="2219325" y="2801938"/>
          <p14:tracePt t="77167" x="2173288" y="2779713"/>
          <p14:tracePt t="77174" x="2151063" y="2779713"/>
          <p14:tracePt t="77181" x="2128838" y="2779713"/>
          <p14:tracePt t="77189" x="2128838" y="2755900"/>
          <p14:tracePt t="77198" x="2106613" y="2733675"/>
          <p14:tracePt t="77215" x="2084388" y="2733675"/>
          <p14:tracePt t="77320" x="2106613" y="2755900"/>
          <p14:tracePt t="77330" x="2173288" y="2779713"/>
          <p14:tracePt t="77336" x="2374900" y="2890838"/>
          <p14:tracePt t="77343" x="2554288" y="2981325"/>
          <p14:tracePt t="77349" x="2755900" y="3070225"/>
          <p14:tracePt t="77356" x="3003550" y="3160713"/>
          <p14:tracePt t="77365" x="3294063" y="3227388"/>
          <p14:tracePt t="77371" x="3586163" y="3249613"/>
          <p14:tracePt t="77382" x="3898900" y="3294063"/>
          <p14:tracePt t="77387" x="4168775" y="3340100"/>
          <p14:tracePt t="77394" x="4392613" y="3384550"/>
          <p14:tracePt t="77401" x="4616450" y="3406775"/>
          <p14:tracePt t="77408" x="4840288" y="3451225"/>
          <p14:tracePt t="77414" x="5041900" y="3451225"/>
          <p14:tracePt t="77422" x="5289550" y="3473450"/>
          <p14:tracePt t="77432" x="5513388" y="3473450"/>
          <p14:tracePt t="77437" x="5670550" y="3495675"/>
          <p14:tracePt t="77448" x="5827713" y="3517900"/>
          <p14:tracePt t="77452" x="5961063" y="3517900"/>
          <p14:tracePt t="77459" x="6051550" y="3541713"/>
          <p14:tracePt t="77466" x="6140450" y="3541713"/>
          <p14:tracePt t="77473" x="6208713" y="3563938"/>
          <p14:tracePt t="77481" x="6253163" y="3586163"/>
          <p14:tracePt t="77499" x="6319838" y="3586163"/>
          <p14:tracePt t="77503" x="6364288" y="3608388"/>
          <p14:tracePt t="77511" x="6388100" y="3608388"/>
          <p14:tracePt t="77518" x="6388100" y="3630613"/>
          <p14:tracePt t="77524" x="6432550" y="3630613"/>
          <p14:tracePt t="77539" x="6432550" y="3652838"/>
          <p14:tracePt t="77548" x="6454775" y="3675063"/>
          <p14:tracePt t="77565" x="6454775" y="3697288"/>
          <p14:tracePt t="77568" x="6477000" y="3743325"/>
          <p14:tracePt t="77576" x="6521450" y="3787775"/>
          <p14:tracePt t="77583" x="6521450" y="3832225"/>
          <p14:tracePt t="77590" x="6565900" y="3922713"/>
          <p14:tracePt t="77598" x="6589713" y="3989388"/>
          <p14:tracePt t="77605" x="6611938" y="4056063"/>
          <p14:tracePt t="77615" x="6611938" y="4124325"/>
          <p14:tracePt t="77620" x="6611938" y="4146550"/>
          <p14:tracePt t="77627" x="6634163" y="4191000"/>
          <p14:tracePt t="77635" x="6656388" y="4235450"/>
          <p14:tracePt t="77641" x="6656388" y="4279900"/>
          <p14:tracePt t="77649" x="6656388" y="4303713"/>
          <p14:tracePt t="77656" x="6656388" y="4325938"/>
          <p14:tracePt t="77666" x="6656388" y="4348163"/>
          <p14:tracePt t="77671" x="6656388" y="4370388"/>
          <p14:tracePt t="77681" x="6678613" y="4392613"/>
          <p14:tracePt t="77686" x="6678613" y="4414838"/>
          <p14:tracePt t="77693" x="6700838" y="4414838"/>
          <p14:tracePt t="77700" x="6700838" y="4459288"/>
          <p14:tracePt t="77707" x="6700838" y="4483100"/>
          <p14:tracePt t="77716" x="6745288" y="4527550"/>
          <p14:tracePt t="77722" x="6769100" y="4572000"/>
          <p14:tracePt t="77732" x="6791325" y="4594225"/>
          <p14:tracePt t="77736" x="6813550" y="4638675"/>
          <p14:tracePt t="77748" x="6858000" y="4684713"/>
          <p14:tracePt t="77751" x="6880225" y="4729163"/>
          <p14:tracePt t="77759" x="6924675" y="4795838"/>
          <p14:tracePt t="77765" x="6970713" y="4840288"/>
          <p14:tracePt t="77773" x="7015163" y="4908550"/>
          <p14:tracePt t="77781" x="7037388" y="4930775"/>
          <p14:tracePt t="77787" x="7059613" y="4953000"/>
          <p14:tracePt t="77798" x="7126288" y="4997450"/>
          <p14:tracePt t="77802" x="7150100" y="5019675"/>
          <p14:tracePt t="77809" x="7172325" y="5041900"/>
          <p14:tracePt t="77817" x="7216775" y="5065713"/>
          <p14:tracePt t="77824" x="7239000" y="5087938"/>
          <p14:tracePt t="77831" x="7261225" y="5087938"/>
          <p14:tracePt t="77839" x="7261225" y="5110163"/>
          <p14:tracePt t="77848" x="7305675" y="5110163"/>
          <p14:tracePt t="77861" x="7305675" y="5132388"/>
          <p14:tracePt t="77868" x="7327900" y="5154613"/>
          <p14:tracePt t="77890" x="7351713" y="5154613"/>
          <p14:tracePt t="77920" x="7373938" y="5154613"/>
          <p14:tracePt t="77949" x="7396163" y="5154613"/>
          <p14:tracePt t="77955" x="7396163" y="5132388"/>
          <p14:tracePt t="77965" x="7396163" y="5110163"/>
          <p14:tracePt t="77970" x="7418388" y="5065713"/>
          <p14:tracePt t="77982" x="7440613" y="5019675"/>
          <p14:tracePt t="77984" x="7440613" y="4953000"/>
          <p14:tracePt t="77992" x="7440613" y="4864100"/>
          <p14:tracePt t="77999" x="7440613" y="4773613"/>
          <p14:tracePt t="78006" x="7440613" y="4729163"/>
          <p14:tracePt t="78015" x="7440613" y="4660900"/>
          <p14:tracePt t="78021" x="7440613" y="4572000"/>
          <p14:tracePt t="78032" x="7462838" y="4437063"/>
          <p14:tracePt t="78036" x="7462838" y="4370388"/>
          <p14:tracePt t="78044" x="7462838" y="4325938"/>
          <p14:tracePt t="78050" x="7462838" y="4303713"/>
          <p14:tracePt t="78057" x="7462838" y="4257675"/>
          <p14:tracePt t="78072" x="7462838" y="4213225"/>
          <p14:tracePt t="78098" x="7462838" y="4191000"/>
          <p14:tracePt t="78123" x="7462838" y="4168775"/>
          <p14:tracePt t="78175" x="7440613" y="4168775"/>
          <p14:tracePt t="78197" x="7418388" y="4168775"/>
          <p14:tracePt t="78204" x="7418388" y="4213225"/>
          <p14:tracePt t="78215" x="7373938" y="4279900"/>
          <p14:tracePt t="78219" x="7327900" y="4348163"/>
          <p14:tracePt t="78226" x="7305675" y="4483100"/>
          <p14:tracePt t="78233" x="7283450" y="4594225"/>
          <p14:tracePt t="78240" x="7261225" y="4729163"/>
          <p14:tracePt t="78248" x="7261225" y="4886325"/>
          <p14:tracePt t="78255" x="7261225" y="4975225"/>
          <p14:tracePt t="78266" x="7261225" y="5041900"/>
          <p14:tracePt t="78270" x="7261225" y="5087938"/>
          <p14:tracePt t="78277" x="7305675" y="5154613"/>
          <p14:tracePt t="78284" x="7305675" y="5176838"/>
          <p14:tracePt t="78291" x="7373938" y="5221288"/>
          <p14:tracePt t="78299" x="7396163" y="5267325"/>
          <p14:tracePt t="78306" x="7440613" y="5267325"/>
          <p14:tracePt t="78315" x="7507288" y="5289550"/>
          <p14:tracePt t="78320" x="7531100" y="5289550"/>
          <p14:tracePt t="78332" x="7575550" y="5289550"/>
          <p14:tracePt t="78336" x="7597775" y="5289550"/>
          <p14:tracePt t="78343" x="7642225" y="5289550"/>
          <p14:tracePt t="78350" x="7686675" y="5245100"/>
          <p14:tracePt t="78357" x="7708900" y="5221288"/>
          <p14:tracePt t="78365" x="7754938" y="5176838"/>
          <p14:tracePt t="78371" x="7777163" y="5132388"/>
          <p14:tracePt t="78381" x="7821613" y="5110163"/>
          <p14:tracePt t="78387" x="7843838" y="5065713"/>
          <p14:tracePt t="78394" x="7843838" y="5041900"/>
          <p14:tracePt t="78402" x="7866063" y="5019675"/>
          <p14:tracePt t="78408" x="7866063" y="4975225"/>
          <p14:tracePt t="78416" x="7866063" y="4953000"/>
          <p14:tracePt t="78423" x="7866063" y="4930775"/>
          <p14:tracePt t="78432" x="7866063" y="4886325"/>
          <p14:tracePt t="78437" x="7866063" y="4864100"/>
          <p14:tracePt t="78448" x="7843838" y="4840288"/>
          <p14:tracePt t="78452" x="7821613" y="4795838"/>
          <p14:tracePt t="78460" x="7799388" y="4795838"/>
          <p14:tracePt t="78466" x="7777163" y="4773613"/>
          <p14:tracePt t="78482" x="7708900" y="4729163"/>
          <p14:tracePt t="78489" x="7642225" y="4706938"/>
          <p14:tracePt t="78498" x="7597775" y="4706938"/>
          <p14:tracePt t="78503" x="7553325" y="4706938"/>
          <p14:tracePt t="78511" x="7531100" y="4706938"/>
          <p14:tracePt t="78518" x="7507288" y="4706938"/>
          <p14:tracePt t="78525" x="7462838" y="4706938"/>
          <p14:tracePt t="78540" x="7440613" y="4706938"/>
          <p14:tracePt t="78548" x="7418388" y="4706938"/>
          <p14:tracePt t="78565" x="7396163" y="4706938"/>
          <p14:tracePt t="78583" x="7373938" y="4706938"/>
          <p14:tracePt t="78679" x="7373938" y="4729163"/>
          <p14:tracePt t="78701" x="7373938" y="4751388"/>
          <p14:tracePt t="78708" x="7373938" y="4773613"/>
          <p14:tracePt t="78730" x="7373938" y="4795838"/>
          <p14:tracePt t="78751" x="7373938" y="4818063"/>
          <p14:tracePt t="78847" x="7373938" y="4840288"/>
          <p14:tracePt t="78942" x="7396163" y="4840288"/>
          <p14:tracePt t="78949" x="7396163" y="4864100"/>
          <p14:tracePt t="78964" x="7396163" y="4886325"/>
          <p14:tracePt t="78970" x="7418388" y="4886325"/>
          <p14:tracePt t="78985" x="7440613" y="4908550"/>
          <p14:tracePt t="79000" x="7440613" y="4953000"/>
          <p14:tracePt t="79007" x="7462838" y="4953000"/>
          <p14:tracePt t="79015" x="7462838" y="4997450"/>
          <p14:tracePt t="79022" x="7507288" y="5110163"/>
          <p14:tracePt t="79031" x="7553325" y="5221288"/>
          <p14:tracePt t="79036" x="7597775" y="5289550"/>
          <p14:tracePt t="79044" x="7620000" y="5400675"/>
          <p14:tracePt t="79052" x="7664450" y="5468938"/>
          <p14:tracePt t="79058" x="7708900" y="5535613"/>
          <p14:tracePt t="79065" x="7708900" y="5602288"/>
          <p14:tracePt t="79073" x="7732713" y="5670550"/>
          <p14:tracePt t="79081" x="7777163" y="5737225"/>
          <p14:tracePt t="79087" x="7777163" y="5781675"/>
          <p14:tracePt t="79098" x="7799388" y="5827713"/>
          <p14:tracePt t="79102" x="7821613" y="5849938"/>
          <p14:tracePt t="79110" x="7821613" y="5872163"/>
          <p14:tracePt t="79117" x="7821613" y="5894388"/>
          <p14:tracePt t="79124" x="7843838" y="5894388"/>
          <p14:tracePt t="79131" x="7866063" y="5916613"/>
          <p14:tracePt t="79153" x="7866063" y="5938838"/>
          <p14:tracePt t="79161" x="7866063" y="5961063"/>
          <p14:tracePt t="79190" x="7866063" y="5983288"/>
          <p14:tracePt t="79241" x="7843838" y="6007100"/>
          <p14:tracePt t="79249" x="7821613" y="6007100"/>
          <p14:tracePt t="79255" x="7754938" y="6029325"/>
          <p14:tracePt t="79265" x="7642225" y="6029325"/>
          <p14:tracePt t="79270" x="7485063" y="6029325"/>
          <p14:tracePt t="79280" x="7327900" y="6029325"/>
          <p14:tracePt t="79284" x="7150100" y="6029325"/>
          <p14:tracePt t="79293" x="6946900" y="6029325"/>
          <p14:tracePt t="79299" x="6700838" y="6007100"/>
          <p14:tracePt t="79306" x="6477000" y="5961063"/>
          <p14:tracePt t="79316" x="6275388" y="5916613"/>
          <p14:tracePt t="79321" x="6073775" y="5916613"/>
          <p14:tracePt t="79332" x="5916613" y="5894388"/>
          <p14:tracePt t="79336" x="5737225" y="5872163"/>
          <p14:tracePt t="79343" x="5580063" y="5872163"/>
          <p14:tracePt t="79350" x="5400675" y="5827713"/>
          <p14:tracePt t="79358" x="5199063" y="5827713"/>
          <p14:tracePt t="79366" x="5065713" y="5827713"/>
          <p14:tracePt t="79372" x="4886325" y="5803900"/>
          <p14:tracePt t="79381" x="4751388" y="5781675"/>
          <p14:tracePt t="79386" x="4638675" y="5781675"/>
          <p14:tracePt t="79400" x="4505325" y="5781675"/>
          <p14:tracePt t="79402" x="4414838" y="5781675"/>
          <p14:tracePt t="79408" x="4303713" y="5781675"/>
          <p14:tracePt t="79415" x="4191000" y="5781675"/>
          <p14:tracePt t="79423" x="4078288" y="5781675"/>
          <p14:tracePt t="79431" x="3944938" y="5781675"/>
          <p14:tracePt t="79438" x="3876675" y="5803900"/>
          <p14:tracePt t="79448" x="3810000" y="5803900"/>
          <p14:tracePt t="79453" x="3765550" y="5803900"/>
          <p14:tracePt t="79460" x="3721100" y="5803900"/>
          <p14:tracePt t="79468" x="3697288" y="5803900"/>
          <p14:tracePt t="79474" x="3675063" y="5803900"/>
          <p14:tracePt t="79482" x="3675063" y="5827713"/>
          <p14:tracePt t="79489" x="3630613" y="5827713"/>
          <p14:tracePt t="79504" x="3608388" y="5827713"/>
          <p14:tracePt t="79515" x="3563938" y="5827713"/>
          <p14:tracePt t="79526" x="3541713" y="5827713"/>
          <p14:tracePt t="79532" x="3495675" y="5827713"/>
          <p14:tracePt t="79540" x="3451225" y="5827713"/>
          <p14:tracePt t="79548" x="3406775" y="5827713"/>
          <p14:tracePt t="79554" x="3384550" y="5827713"/>
          <p14:tracePt t="79564" x="3340100" y="5827713"/>
          <p14:tracePt t="79569" x="3316288" y="5827713"/>
          <p14:tracePt t="79578" x="3294063" y="5827713"/>
          <p14:tracePt t="79584" x="3271838" y="5827713"/>
          <p14:tracePt t="79591" x="3249613" y="5827713"/>
          <p14:tracePt t="79598" x="3227388" y="5827713"/>
          <p14:tracePt t="79615" x="3205163" y="5827713"/>
          <p14:tracePt t="79621" x="3182938" y="5827713"/>
          <p14:tracePt t="79635" x="3160713" y="5827713"/>
          <p14:tracePt t="79643" x="3136900" y="5827713"/>
          <p14:tracePt t="79657" x="3114675" y="5803900"/>
          <p14:tracePt t="79665" x="3070225" y="5759450"/>
          <p14:tracePt t="79671" x="3048000" y="5737225"/>
          <p14:tracePt t="79681" x="3003550" y="5692775"/>
          <p14:tracePt t="79686" x="2981325" y="5648325"/>
          <p14:tracePt t="79699" x="2935288" y="5602288"/>
          <p14:tracePt t="79702" x="2890838" y="5580063"/>
          <p14:tracePt t="79708" x="2868613" y="5513388"/>
          <p14:tracePt t="79715" x="2801938" y="5446713"/>
          <p14:tracePt t="79722" x="2779713" y="5400675"/>
          <p14:tracePt t="79731" x="2755900" y="5334000"/>
          <p14:tracePt t="79737" x="2711450" y="5245100"/>
          <p14:tracePt t="79748" x="2689225" y="5176838"/>
          <p14:tracePt t="79753" x="2644775" y="5110163"/>
          <p14:tracePt t="79760" x="2622550" y="5041900"/>
          <p14:tracePt t="79767" x="2600325" y="4975225"/>
          <p14:tracePt t="79774" x="2600325" y="4930775"/>
          <p14:tracePt t="79781" x="2578100" y="4908550"/>
          <p14:tracePt t="79788" x="2554288" y="4886325"/>
          <p14:tracePt t="79798" x="2554288" y="4840288"/>
          <p14:tracePt t="79803" x="2554288" y="4818063"/>
          <p14:tracePt t="79814" x="2554288" y="4795838"/>
          <p14:tracePt t="79833" x="2554288" y="4773613"/>
          <p14:tracePt t="79854" x="2554288" y="4751388"/>
          <p14:tracePt t="79877" x="2554288" y="4729163"/>
          <p14:tracePt t="79913" x="2554288" y="4706938"/>
          <p14:tracePt t="79920" x="2554288" y="4684713"/>
          <p14:tracePt t="79942" x="2532063" y="4660900"/>
          <p14:tracePt t="79949" x="2509838" y="4616450"/>
          <p14:tracePt t="79956" x="2509838" y="4572000"/>
          <p14:tracePt t="79965" x="2465388" y="4527550"/>
          <p14:tracePt t="79971" x="2443163" y="4459288"/>
          <p14:tracePt t="79982" x="2420938" y="4348163"/>
          <p14:tracePt t="79985" x="2398713" y="4303713"/>
          <p14:tracePt t="79994" x="2352675" y="4257675"/>
          <p14:tracePt t="80000" x="2352675" y="4213225"/>
          <p14:tracePt t="80008" x="2330450" y="4191000"/>
          <p14:tracePt t="80015" x="2330450" y="4168775"/>
          <p14:tracePt t="80022" x="2308225" y="4146550"/>
          <p14:tracePt t="80048" x="2308225" y="4124325"/>
          <p14:tracePt t="80066" x="2308225" y="4102100"/>
          <p14:tracePt t="80073" x="2308225" y="4078288"/>
          <p14:tracePt t="80113" x="2330450" y="4056063"/>
          <p14:tracePt t="80118" x="2398713" y="4033838"/>
          <p14:tracePt t="80125" x="2532063" y="4011613"/>
          <p14:tracePt t="80132" x="2667000" y="3989388"/>
          <p14:tracePt t="80139" x="2801938" y="3989388"/>
          <p14:tracePt t="80149" x="2959100" y="3989388"/>
          <p14:tracePt t="80153" x="3092450" y="3989388"/>
          <p14:tracePt t="80165" x="3271838" y="3989388"/>
          <p14:tracePt t="80168" x="3451225" y="4011613"/>
          <p14:tracePt t="80176" x="3630613" y="4078288"/>
          <p14:tracePt t="80183" x="3787775" y="4146550"/>
          <p14:tracePt t="80190" x="3922713" y="4235450"/>
          <p14:tracePt t="80198" x="4033838" y="4303713"/>
          <p14:tracePt t="80204" x="4078288" y="4348163"/>
          <p14:tracePt t="80215" x="4146550" y="4370388"/>
          <p14:tracePt t="80220" x="4168775" y="4414838"/>
          <p14:tracePt t="80228" x="4213225" y="4437063"/>
          <p14:tracePt t="80234" x="4235450" y="4459288"/>
          <p14:tracePt t="80241" x="4257675" y="4483100"/>
          <p14:tracePt t="80249" x="4257675" y="4505325"/>
          <p14:tracePt t="80256" x="4279900" y="4505325"/>
          <p14:tracePt t="80264" x="4279900" y="4549775"/>
          <p14:tracePt t="80271" x="4279900" y="4572000"/>
          <p14:tracePt t="80281" x="4279900" y="4616450"/>
          <p14:tracePt t="80285" x="4279900" y="4660900"/>
          <p14:tracePt t="80292" x="4235450" y="4706938"/>
          <p14:tracePt t="80299" x="4168775" y="4751388"/>
          <p14:tracePt t="80307" x="4078288" y="4818063"/>
          <p14:tracePt t="80314" x="3967163" y="4886325"/>
          <p14:tracePt t="80321" x="3832225" y="4930775"/>
          <p14:tracePt t="80331" x="3697288" y="4975225"/>
          <p14:tracePt t="80336" x="3608388" y="4975225"/>
          <p14:tracePt t="80344" x="3451225" y="5019675"/>
          <p14:tracePt t="80351" x="3316288" y="5019675"/>
          <p14:tracePt t="80358" x="3205163" y="5019675"/>
          <p14:tracePt t="80365" x="3092450" y="5019675"/>
          <p14:tracePt t="80372" x="2981325" y="4997450"/>
          <p14:tracePt t="80382" x="2890838" y="4975225"/>
          <p14:tracePt t="80387" x="2824163" y="4953000"/>
          <p14:tracePt t="80399" x="2779713" y="4930775"/>
          <p14:tracePt t="80402" x="2733675" y="4908550"/>
          <p14:tracePt t="80410" x="2689225" y="4886325"/>
          <p14:tracePt t="80416" x="2689225" y="4864100"/>
          <p14:tracePt t="80424" x="2667000" y="4818063"/>
          <p14:tracePt t="80431" x="2644775" y="4773613"/>
          <p14:tracePt t="80438" x="2644775" y="4706938"/>
          <p14:tracePt t="80448" x="2644775" y="4638675"/>
          <p14:tracePt t="80453" x="2689225" y="4549775"/>
          <p14:tracePt t="80468" x="2801938" y="4392613"/>
          <p14:tracePt t="80475" x="2868613" y="4303713"/>
          <p14:tracePt t="80482" x="2935288" y="4257675"/>
          <p14:tracePt t="80489" x="3048000" y="4191000"/>
          <p14:tracePt t="80498" x="3114675" y="4124325"/>
          <p14:tracePt t="80504" x="3227388" y="4056063"/>
          <p14:tracePt t="80515" x="3362325" y="4033838"/>
          <p14:tracePt t="80518" x="3495675" y="4011613"/>
          <p14:tracePt t="80527" x="3630613" y="4011613"/>
          <p14:tracePt t="80533" x="3787775" y="4011613"/>
          <p14:tracePt t="80540" x="3922713" y="4011613"/>
          <p14:tracePt t="80548" x="4033838" y="4033838"/>
          <p14:tracePt t="80555" x="4124325" y="4078288"/>
          <p14:tracePt t="80565" x="4213225" y="4146550"/>
          <p14:tracePt t="80570" x="4257675" y="4191000"/>
          <p14:tracePt t="80582" x="4303713" y="4235450"/>
          <p14:tracePt t="80585" x="4370388" y="4303713"/>
          <p14:tracePt t="80592" x="4414838" y="4348163"/>
          <p14:tracePt t="80599" x="4459288" y="4392613"/>
          <p14:tracePt t="80606" x="4459288" y="4437063"/>
          <p14:tracePt t="80614" x="4483100" y="4459288"/>
          <p14:tracePt t="80621" x="4505325" y="4483100"/>
          <p14:tracePt t="80632" x="4505325" y="4527550"/>
          <p14:tracePt t="80636" x="4505325" y="4549775"/>
          <p14:tracePt t="80650" x="4505325" y="4594225"/>
          <p14:tracePt t="80657" x="4505325" y="4616450"/>
          <p14:tracePt t="80665" x="4505325" y="4660900"/>
          <p14:tracePt t="80672" x="4437063" y="4706938"/>
          <p14:tracePt t="80681" x="4348163" y="4773613"/>
          <p14:tracePt t="80686" x="4235450" y="4840288"/>
          <p14:tracePt t="80699" x="4124325" y="4908550"/>
          <p14:tracePt t="80701" x="4011613" y="4953000"/>
          <p14:tracePt t="80708" x="3898900" y="4997450"/>
          <p14:tracePt t="80716" x="3810000" y="5019675"/>
          <p14:tracePt t="80723" x="3697288" y="5019675"/>
          <p14:tracePt t="80731" x="3652838" y="5019675"/>
          <p14:tracePt t="80737" x="3608388" y="5019675"/>
          <p14:tracePt t="80749" x="3563938" y="5019675"/>
          <p14:tracePt t="80752" x="3517900" y="5019675"/>
          <p14:tracePt t="80760" x="3495675" y="5019675"/>
          <p14:tracePt t="80767" x="3473450" y="5019675"/>
          <p14:tracePt t="80774" x="3451225" y="5019675"/>
          <p14:tracePt t="80797" x="3429000" y="5019675"/>
          <p14:tracePt t="80826" x="3429000" y="4997450"/>
          <p14:tracePt t="80840" x="3473450" y="4975225"/>
          <p14:tracePt t="80848" x="3517900" y="4930775"/>
          <p14:tracePt t="80855" x="3630613" y="4886325"/>
          <p14:tracePt t="80865" x="3765550" y="4840288"/>
          <p14:tracePt t="80870" x="3967163" y="4818063"/>
          <p14:tracePt t="80877" x="4168775" y="4795838"/>
          <p14:tracePt t="80885" x="4303713" y="4795838"/>
          <p14:tracePt t="80891" x="4437063" y="4795838"/>
          <p14:tracePt t="80899" x="4594225" y="4795838"/>
          <p14:tracePt t="80905" x="4706938" y="4795838"/>
          <p14:tracePt t="80915" x="4773613" y="4818063"/>
          <p14:tracePt t="80920" x="4840288" y="4818063"/>
          <p14:tracePt t="80932" x="4886325" y="4818063"/>
          <p14:tracePt t="80935" x="4930775" y="4840288"/>
          <p14:tracePt t="80942" x="4953000" y="4840288"/>
          <p14:tracePt t="80949" x="4975225" y="4840288"/>
          <p14:tracePt t="80971" x="4997450" y="4840288"/>
          <p14:tracePt t="81046" x="4975225" y="4818063"/>
          <p14:tracePt t="81051" x="4930775" y="4795838"/>
          <p14:tracePt t="81060" x="4864100" y="4751388"/>
          <p14:tracePt t="81067" x="4729163" y="4660900"/>
          <p14:tracePt t="81074" x="4638675" y="4549775"/>
          <p14:tracePt t="81081" x="4572000" y="4437063"/>
          <p14:tracePt t="81088" x="4483100" y="4325938"/>
          <p14:tracePt t="81098" x="4392613" y="4257675"/>
          <p14:tracePt t="81103" x="4325938" y="4191000"/>
          <p14:tracePt t="81116" x="4257675" y="4124325"/>
          <p14:tracePt t="81118" x="4213225" y="4078288"/>
          <p14:tracePt t="81125" x="4146550" y="4033838"/>
          <p14:tracePt t="81131" x="4102100" y="4011613"/>
          <p14:tracePt t="81139" x="4033838" y="3967163"/>
          <p14:tracePt t="81147" x="3967163" y="3944938"/>
          <p14:tracePt t="81154" x="3876675" y="3898900"/>
          <p14:tracePt t="81165" x="3787775" y="3898900"/>
          <p14:tracePt t="81168" x="3697288" y="3876675"/>
          <p14:tracePt t="81176" x="3563938" y="3876675"/>
          <p14:tracePt t="81184" x="3473450" y="3876675"/>
          <p14:tracePt t="81191" x="3384550" y="3922713"/>
          <p14:tracePt t="81198" x="3316288" y="3944938"/>
          <p14:tracePt t="81205" x="3249613" y="3967163"/>
          <p14:tracePt t="81216" x="3205163" y="3989388"/>
          <p14:tracePt t="81220" x="3182938" y="3989388"/>
          <p14:tracePt t="81231" x="3160713" y="4011613"/>
          <p14:tracePt t="81241" x="3136900" y="4011613"/>
          <p14:tracePt t="81249" x="3114675" y="4056063"/>
          <p14:tracePt t="81256" x="3092450" y="4124325"/>
          <p14:tracePt t="81265" x="3048000" y="4235450"/>
          <p14:tracePt t="81271" x="3025775" y="4392613"/>
          <p14:tracePt t="81281" x="3003550" y="4549775"/>
          <p14:tracePt t="81286" x="3003550" y="4729163"/>
          <p14:tracePt t="81293" x="3025775" y="4840288"/>
          <p14:tracePt t="81301" x="3048000" y="4930775"/>
          <p14:tracePt t="81308" x="3070225" y="4997450"/>
          <p14:tracePt t="81315" x="3092450" y="5065713"/>
          <p14:tracePt t="81322" x="3160713" y="5199063"/>
          <p14:tracePt t="81331" x="3205163" y="5267325"/>
          <p14:tracePt t="81337" x="3227388" y="5311775"/>
          <p14:tracePt t="81348" x="3294063" y="5334000"/>
          <p14:tracePt t="81351" x="3340100" y="5356225"/>
          <p14:tracePt t="81358" x="3429000" y="5378450"/>
          <p14:tracePt t="81366" x="3517900" y="5378450"/>
          <p14:tracePt t="81373" x="3608388" y="5378450"/>
          <p14:tracePt t="81381" x="3743325" y="5356225"/>
          <p14:tracePt t="81387" x="3832225" y="5334000"/>
          <p14:tracePt t="81398" x="3944938" y="5267325"/>
          <p14:tracePt t="81402" x="4078288" y="5176838"/>
          <p14:tracePt t="81411" x="4168775" y="5065713"/>
          <p14:tracePt t="81417" x="4279900" y="4953000"/>
          <p14:tracePt t="81424" x="4370388" y="4818063"/>
          <p14:tracePt t="81432" x="4483100" y="4660900"/>
          <p14:tracePt t="81439" x="4527550" y="4549775"/>
          <p14:tracePt t="81448" x="4572000" y="4370388"/>
          <p14:tracePt t="81453" x="4572000" y="4257675"/>
          <p14:tracePt t="81465" x="4572000" y="4191000"/>
          <p14:tracePt t="81468" x="4572000" y="4124325"/>
          <p14:tracePt t="81475" x="4549775" y="4056063"/>
          <p14:tracePt t="81495" x="4505325" y="3989388"/>
          <p14:tracePt t="81500" x="4414838" y="3944938"/>
          <p14:tracePt t="81504" x="4325938" y="3898900"/>
          <p14:tracePt t="81516" x="4191000" y="3876675"/>
          <p14:tracePt t="81519" x="4078288" y="3876675"/>
          <p14:tracePt t="81527" x="3944938" y="3876675"/>
          <p14:tracePt t="81535" x="3787775" y="3922713"/>
          <p14:tracePt t="81541" x="3652838" y="4011613"/>
          <p14:tracePt t="81548" x="3541713" y="4102100"/>
          <p14:tracePt t="81556" x="3429000" y="4191000"/>
          <p14:tracePt t="81564" x="3362325" y="4257675"/>
          <p14:tracePt t="81570" x="3271838" y="4303713"/>
          <p14:tracePt t="81582" x="3227388" y="4348163"/>
          <p14:tracePt t="81585" x="3182938" y="4414838"/>
          <p14:tracePt t="81592" x="3136900" y="4437063"/>
          <p14:tracePt t="81599" x="3114675" y="4483100"/>
          <p14:tracePt t="81607" x="3092450" y="4505325"/>
          <p14:tracePt t="81614" x="3070225" y="4572000"/>
          <p14:tracePt t="81621" x="3070225" y="4594225"/>
          <p14:tracePt t="81631" x="3048000" y="4638675"/>
          <p14:tracePt t="81636" x="3048000" y="4706938"/>
          <p14:tracePt t="81644" x="3048000" y="4751388"/>
          <p14:tracePt t="81651" x="3070225" y="4795838"/>
          <p14:tracePt t="81658" x="3070225" y="4840288"/>
          <p14:tracePt t="81665" x="3092450" y="4908550"/>
          <p14:tracePt t="81672" x="3114675" y="4908550"/>
          <p14:tracePt t="81682" x="3160713" y="4975225"/>
          <p14:tracePt t="81687" x="3182938" y="4975225"/>
          <p14:tracePt t="81698" x="3227388" y="5019675"/>
          <p14:tracePt t="81702" x="3271838" y="5019675"/>
          <p14:tracePt t="81710" x="3316288" y="5019675"/>
          <p14:tracePt t="81717" x="3340100" y="5019675"/>
          <p14:tracePt t="81723" x="3384550" y="5019675"/>
          <p14:tracePt t="81731" x="3451225" y="5019675"/>
          <p14:tracePt t="81738" x="3495675" y="4975225"/>
          <p14:tracePt t="81749" x="3541713" y="4953000"/>
          <p14:tracePt t="81753" x="3586163" y="4908550"/>
          <p14:tracePt t="81764" x="3608388" y="4886325"/>
          <p14:tracePt t="81767" x="3630613" y="4864100"/>
          <p14:tracePt t="81775" x="3630613" y="4840288"/>
          <p14:tracePt t="81782" x="3652838" y="4840288"/>
          <p14:tracePt t="81789" x="3652838" y="4795838"/>
          <p14:tracePt t="81804" x="3652838" y="4773613"/>
          <p14:tracePt t="81815" x="3652838" y="4751388"/>
          <p14:tracePt t="81819" x="3652838" y="4729163"/>
          <p14:tracePt t="81833" x="3652838" y="4706938"/>
          <p14:tracePt t="81840" x="3630613" y="4684713"/>
          <p14:tracePt t="81848" x="3586163" y="4660900"/>
          <p14:tracePt t="81855" x="3541713" y="4660900"/>
          <p14:tracePt t="81864" x="3495675" y="4638675"/>
          <p14:tracePt t="81870" x="3429000" y="4594225"/>
          <p14:tracePt t="81881" x="3362325" y="4594225"/>
          <p14:tracePt t="81884" x="3271838" y="4594225"/>
          <p14:tracePt t="81892" x="3205163" y="4594225"/>
          <p14:tracePt t="81898" x="3136900" y="4594225"/>
          <p14:tracePt t="81906" x="3048000" y="4616450"/>
          <p14:tracePt t="81915" x="3025775" y="4616450"/>
          <p14:tracePt t="81920" x="3003550" y="4638675"/>
          <p14:tracePt t="81932" x="2959100" y="4638675"/>
          <p14:tracePt t="81943" x="2935288" y="4660900"/>
          <p14:tracePt t="81957" x="2935288" y="4684713"/>
          <p14:tracePt t="81965" x="2935288" y="4706938"/>
          <p14:tracePt t="81972" x="2935288" y="4729163"/>
          <p14:tracePt t="81981" x="2935288" y="4795838"/>
          <p14:tracePt t="81986" x="2935288" y="4818063"/>
          <p14:tracePt t="82001" x="2959100" y="4840288"/>
          <p14:tracePt t="82009" x="2981325" y="4864100"/>
          <p14:tracePt t="82016" x="3025775" y="4886325"/>
          <p14:tracePt t="82023" x="3070225" y="4908550"/>
          <p14:tracePt t="82031" x="3114675" y="4908550"/>
          <p14:tracePt t="82038" x="3182938" y="4930775"/>
          <p14:tracePt t="82048" x="3227388" y="4930775"/>
          <p14:tracePt t="82052" x="3271838" y="4930775"/>
          <p14:tracePt t="82060" x="3294063" y="4930775"/>
          <p14:tracePt t="82067" x="3340100" y="4930775"/>
          <p14:tracePt t="82074" x="3362325" y="4908550"/>
          <p14:tracePt t="82082" x="3384550" y="4908550"/>
          <p14:tracePt t="82097" x="3406775" y="4886325"/>
          <p14:tracePt t="82103" x="3406775" y="4864100"/>
          <p14:tracePt t="82115" x="3429000" y="4864100"/>
          <p14:tracePt t="82118" x="3451225" y="4864100"/>
          <p14:tracePt t="82125" x="3451225" y="4840288"/>
          <p14:tracePt t="82462" x="3473450" y="4840288"/>
          <p14:tracePt t="82468" x="3541713" y="4840288"/>
          <p14:tracePt t="82477" x="3697288" y="4818063"/>
          <p14:tracePt t="82485" x="3967163" y="4818063"/>
          <p14:tracePt t="82490" x="4235450" y="4818063"/>
          <p14:tracePt t="82498" x="4594225" y="4818063"/>
          <p14:tracePt t="82504" x="4886325" y="4818063"/>
          <p14:tracePt t="82515" x="5468938" y="4818063"/>
          <p14:tracePt t="82520" x="5961063" y="4818063"/>
          <p14:tracePt t="82532" x="6454775" y="4864100"/>
          <p14:tracePt t="82534" x="6946900" y="4864100"/>
          <p14:tracePt t="82542" x="7575550" y="4886325"/>
          <p14:tracePt t="82549" x="8135938" y="4930775"/>
          <p14:tracePt t="82556" x="8650288" y="4953000"/>
          <p14:tracePt t="82564" x="9055100" y="5019675"/>
          <p14:tracePt t="82571" x="9345613" y="5019675"/>
          <p14:tracePt t="82581" x="9793288" y="5019675"/>
          <p14:tracePt t="82585" x="10085388" y="5019675"/>
          <p14:tracePt t="82593" x="10331450" y="5019675"/>
          <p14:tracePt t="82600" x="10579100" y="5041900"/>
          <p14:tracePt t="82608" x="10690225" y="5041900"/>
          <p14:tracePt t="82615" x="10869613" y="5065713"/>
          <p14:tracePt t="82622" x="11004550" y="5065713"/>
          <p14:tracePt t="82632" x="11071225" y="5065713"/>
          <p14:tracePt t="82636" x="11161713" y="5087938"/>
          <p14:tracePt t="82648" x="11206163" y="5087938"/>
          <p14:tracePt t="82651" x="11228388" y="5087938"/>
          <p14:tracePt t="82658" x="11272838" y="5110163"/>
          <p14:tracePt t="82666" x="11272838" y="5132388"/>
          <p14:tracePt t="82673" x="11295063" y="5132388"/>
          <p14:tracePt t="82717" x="11228388" y="5132388"/>
          <p14:tracePt t="82724" x="11137900" y="5132388"/>
          <p14:tracePt t="82731" x="11071225" y="5110163"/>
          <p14:tracePt t="82738" x="10982325" y="5110163"/>
          <p14:tracePt t="82748" x="10891838" y="5087938"/>
          <p14:tracePt t="82753" x="10825163" y="5065713"/>
          <p14:tracePt t="82766" x="10756900" y="5065713"/>
          <p14:tracePt t="82768" x="10690225" y="5065713"/>
          <p14:tracePt t="82775" x="10579100" y="5041900"/>
          <p14:tracePt t="82783" x="10488613" y="5041900"/>
          <p14:tracePt t="82790" x="10421938" y="5041900"/>
          <p14:tracePt t="82798" x="10353675" y="5041900"/>
          <p14:tracePt t="82804" x="10309225" y="5041900"/>
          <p14:tracePt t="82815" x="10264775" y="5019675"/>
          <p14:tracePt t="82819" x="10220325" y="4997450"/>
          <p14:tracePt t="82827" x="10152063" y="4997450"/>
          <p14:tracePt t="82834" x="10129838" y="4997450"/>
          <p14:tracePt t="82841" x="10107613" y="4975225"/>
          <p14:tracePt t="82848" x="10063163" y="4975225"/>
          <p14:tracePt t="82855" x="10040938" y="4953000"/>
          <p14:tracePt t="82865" x="10018713" y="4953000"/>
          <p14:tracePt t="82870" x="9972675" y="4930775"/>
          <p14:tracePt t="82881" x="9950450" y="4908550"/>
          <p14:tracePt t="82884" x="9928225" y="4886325"/>
          <p14:tracePt t="82892" x="9883775" y="4864100"/>
          <p14:tracePt t="82900" x="9861550" y="4840288"/>
          <p14:tracePt t="82907" x="9817100" y="4818063"/>
          <p14:tracePt t="82915" x="9793288" y="4795838"/>
          <p14:tracePt t="82921" x="9771063" y="4795838"/>
          <p14:tracePt t="82931" x="9748838" y="4751388"/>
          <p14:tracePt t="82936" x="9726613" y="4751388"/>
          <p14:tracePt t="82944" x="9726613" y="4729163"/>
          <p14:tracePt t="82951" x="9704388" y="4729163"/>
          <p14:tracePt t="82965" x="9704388" y="4706938"/>
          <p14:tracePt t="82972" x="9682163" y="4706938"/>
          <p14:tracePt t="82981" x="9682163" y="4684713"/>
          <p14:tracePt t="82987" x="9659938" y="4638675"/>
          <p14:tracePt t="82998" x="9659938" y="4616450"/>
          <p14:tracePt t="83010" x="9637713" y="4572000"/>
          <p14:tracePt t="83017" x="9613900" y="4527550"/>
          <p14:tracePt t="83024" x="9613900" y="4483100"/>
          <p14:tracePt t="83032" x="9613900" y="4459288"/>
          <p14:tracePt t="83038" x="9591675" y="4414838"/>
          <p14:tracePt t="83048" x="9591675" y="4392613"/>
          <p14:tracePt t="83053" x="9569450" y="4370388"/>
          <p14:tracePt t="83060" x="9569450" y="4325938"/>
          <p14:tracePt t="83075" x="9547225" y="4303713"/>
          <p14:tracePt t="83082" x="9525000" y="4257675"/>
          <p14:tracePt t="83090" x="9525000" y="4235450"/>
          <p14:tracePt t="83097" x="9525000" y="4213225"/>
          <p14:tracePt t="83104" x="9502775" y="4146550"/>
          <p14:tracePt t="83115" x="9502775" y="4102100"/>
          <p14:tracePt t="83118" x="9480550" y="4078288"/>
          <p14:tracePt t="83126" x="9480550" y="4033838"/>
          <p14:tracePt t="83134" x="9480550" y="4011613"/>
          <p14:tracePt t="83140" x="9458325" y="4011613"/>
          <p14:tracePt t="83148" x="9458325" y="3989388"/>
          <p14:tracePt t="83155" x="9458325" y="3967163"/>
          <p14:tracePt t="83165" x="9436100" y="3967163"/>
          <p14:tracePt t="83181" x="9436100" y="3944938"/>
          <p14:tracePt t="83206" x="9412288" y="3944938"/>
          <p14:tracePt t="83220" x="9390063" y="3944938"/>
          <p14:tracePt t="83232" x="9367838" y="3944938"/>
          <p14:tracePt t="83236" x="9345613" y="3944938"/>
          <p14:tracePt t="83243" x="9278938" y="3989388"/>
          <p14:tracePt t="83249" x="9256713" y="4011613"/>
          <p14:tracePt t="83257" x="9188450" y="4078288"/>
          <p14:tracePt t="83265" x="9099550" y="4235450"/>
          <p14:tracePt t="83272" x="8986838" y="4414838"/>
          <p14:tracePt t="83281" x="8897938" y="4616450"/>
          <p14:tracePt t="83286" x="8829675" y="4795838"/>
          <p14:tracePt t="83298" x="8763000" y="4975225"/>
          <p14:tracePt t="83301" x="8740775" y="5110163"/>
          <p14:tracePt t="83309" x="8718550" y="5267325"/>
          <p14:tracePt t="83315" x="8696325" y="5356225"/>
          <p14:tracePt t="83323" x="8696325" y="5513388"/>
          <p14:tracePt t="83331" x="8718550" y="5670550"/>
          <p14:tracePt t="83337" x="8740775" y="5803900"/>
          <p14:tracePt t="83347" x="8763000" y="5872163"/>
          <p14:tracePt t="83352" x="8763000" y="5894388"/>
          <p14:tracePt t="83360" x="8807450" y="5916613"/>
          <p14:tracePt t="83367" x="8807450" y="5961063"/>
          <p14:tracePt t="83374" x="8851900" y="5961063"/>
          <p14:tracePt t="83381" x="8897938" y="5983288"/>
          <p14:tracePt t="83389" x="8964613" y="6007100"/>
          <p14:tracePt t="83398" x="9031288" y="6007100"/>
          <p14:tracePt t="83403" x="9166225" y="5938838"/>
          <p14:tracePt t="83415" x="9278938" y="5849938"/>
          <p14:tracePt t="83417" x="9345613" y="5781675"/>
          <p14:tracePt t="83425" x="9458325" y="5670550"/>
          <p14:tracePt t="83434" x="9547225" y="5535613"/>
          <p14:tracePt t="83440" x="9613900" y="5378450"/>
          <p14:tracePt t="83447" x="9704388" y="4975225"/>
          <p14:tracePt t="83454" x="9704388" y="4616450"/>
          <p14:tracePt t="83465" x="9704388" y="4279900"/>
          <p14:tracePt t="83469" x="9682163" y="4056063"/>
          <p14:tracePt t="83477" x="9659938" y="3854450"/>
          <p14:tracePt t="83483" x="9613900" y="3765550"/>
          <p14:tracePt t="83491" x="9569450" y="3697288"/>
          <p14:tracePt t="83498" x="9547225" y="3630613"/>
          <p14:tracePt t="83505" x="9525000" y="3608388"/>
          <p14:tracePt t="83517" x="9502775" y="3586163"/>
          <p14:tracePt t="83522" x="9480550" y="3563938"/>
          <p14:tracePt t="83531" x="9458325" y="3541713"/>
          <p14:tracePt t="83535" x="9436100" y="3517900"/>
          <p14:tracePt t="83550" x="9412288" y="3517900"/>
          <p14:tracePt t="83557" x="9367838" y="3517900"/>
          <p14:tracePt t="83564" x="9323388" y="3517900"/>
          <p14:tracePt t="83571" x="9256713" y="3541713"/>
          <p14:tracePt t="83581" x="9188450" y="3563938"/>
          <p14:tracePt t="83586" x="9121775" y="3630613"/>
          <p14:tracePt t="83594" x="9077325" y="3675063"/>
          <p14:tracePt t="83601" x="8986838" y="3765550"/>
          <p14:tracePt t="83608" x="8942388" y="3898900"/>
          <p14:tracePt t="83615" x="8829675" y="4056063"/>
          <p14:tracePt t="83622" x="8763000" y="4235450"/>
          <p14:tracePt t="83631" x="8718550" y="4392613"/>
          <p14:tracePt t="83637" x="8696325" y="4483100"/>
          <p14:tracePt t="83649" x="8696325" y="4549775"/>
          <p14:tracePt t="83652" x="8674100" y="4594225"/>
          <p14:tracePt t="83660" x="8650288" y="4638675"/>
          <p14:tracePt t="83667" x="8650288" y="4660900"/>
          <p14:tracePt t="83673" x="8650288" y="4706938"/>
          <p14:tracePt t="83682" x="8650288" y="4729163"/>
          <p14:tracePt t="83698" x="8650288" y="4751388"/>
          <p14:tracePt t="83703" x="8674100" y="4773613"/>
          <p14:tracePt t="83717" x="8718550" y="4773613"/>
          <p14:tracePt t="83725" x="8740775" y="4795838"/>
          <p14:tracePt t="83732" x="8763000" y="4818063"/>
          <p14:tracePt t="83739" x="8829675" y="4818063"/>
          <p14:tracePt t="83748" x="8897938" y="4818063"/>
          <p14:tracePt t="83753" x="8942388" y="4818063"/>
          <p14:tracePt t="83765" x="8964613" y="4795838"/>
          <p14:tracePt t="83768" x="9009063" y="4795838"/>
          <p14:tracePt t="83777" x="9055100" y="4773613"/>
          <p14:tracePt t="83783" x="9099550" y="4773613"/>
          <p14:tracePt t="83790" x="9121775" y="4729163"/>
          <p14:tracePt t="83798" x="9144000" y="4729163"/>
          <p14:tracePt t="83805" x="9144000" y="4706938"/>
          <p14:tracePt t="83815" x="9188450" y="4706938"/>
          <p14:tracePt t="83819" x="9188450" y="4660900"/>
          <p14:tracePt t="83834" x="9188450" y="4616450"/>
          <p14:tracePt t="83849" x="9188450" y="4594225"/>
          <p14:tracePt t="83856" x="9188450" y="4572000"/>
          <p14:tracePt t="83864" x="9188450" y="4549775"/>
          <p14:tracePt t="83871" x="9188450" y="4527550"/>
          <p14:tracePt t="83893" x="9188450" y="4505325"/>
          <p14:tracePt t="83914" x="9166225" y="4505325"/>
          <p14:tracePt t="83930" x="9144000" y="4505325"/>
          <p14:tracePt t="83948" x="9121775" y="4505325"/>
          <p14:tracePt t="83951" x="9121775" y="4527550"/>
          <p14:tracePt t="83959" x="9099550" y="4549775"/>
          <p14:tracePt t="83965" x="9077325" y="4549775"/>
          <p14:tracePt t="83972" x="9055100" y="4594225"/>
          <p14:tracePt t="83980" x="9031288" y="4638675"/>
          <p14:tracePt t="83987" x="9031288" y="4684713"/>
          <p14:tracePt t="83998" x="9009063" y="4729163"/>
          <p14:tracePt t="84002" x="9009063" y="4773613"/>
          <p14:tracePt t="84010" x="9009063" y="4818063"/>
          <p14:tracePt t="84017" x="9009063" y="4864100"/>
          <p14:tracePt t="84024" x="9009063" y="4908550"/>
          <p14:tracePt t="84031" x="9055100" y="4930775"/>
          <p14:tracePt t="84038" x="9077325" y="4975225"/>
          <p14:tracePt t="84048" x="9121775" y="4997450"/>
          <p14:tracePt t="84053" x="9144000" y="5019675"/>
          <p14:tracePt t="84064" x="9166225" y="5041900"/>
          <p14:tracePt t="84068" x="9210675" y="5041900"/>
          <p14:tracePt t="84075" x="9232900" y="5041900"/>
          <p14:tracePt t="84083" x="9256713" y="5041900"/>
          <p14:tracePt t="84090" x="9301163" y="5041900"/>
          <p14:tracePt t="84098" x="9323388" y="5041900"/>
          <p14:tracePt t="84104" x="9345613" y="5019675"/>
          <p14:tracePt t="84115" x="9367838" y="5019675"/>
          <p14:tracePt t="84119" x="9390063" y="4997450"/>
          <p14:tracePt t="84127" x="9412288" y="4975225"/>
          <p14:tracePt t="84141" x="9436100" y="4953000"/>
          <p14:tracePt t="84155" x="9436100" y="4908550"/>
          <p14:tracePt t="84170" x="9436100" y="4886325"/>
          <p14:tracePt t="84181" x="9436100" y="4864100"/>
          <p14:tracePt t="84199" x="9436100" y="4840288"/>
          <p14:tracePt t="84221" x="9436100" y="4818063"/>
          <p14:tracePt t="84236" x="9412288" y="4818063"/>
          <p14:tracePt t="84243" x="9412288" y="4795838"/>
          <p14:tracePt t="84251" x="9412288" y="4773613"/>
          <p14:tracePt t="84316" x="9412288" y="4751388"/>
          <p14:tracePt t="84382" x="9412288" y="4729163"/>
          <p14:tracePt t="84396" x="9390063" y="4684713"/>
          <p14:tracePt t="84404" x="9390063" y="4638675"/>
          <p14:tracePt t="84414" x="9390063" y="4594225"/>
          <p14:tracePt t="84419" x="9390063" y="4572000"/>
          <p14:tracePt t="84426" x="9390063" y="4527550"/>
          <p14:tracePt t="84433" x="9390063" y="4483100"/>
          <p14:tracePt t="84440" x="9390063" y="4459288"/>
          <p14:tracePt t="84448" x="9390063" y="4437063"/>
          <p14:tracePt t="84455" x="9390063" y="4414838"/>
          <p14:tracePt t="84465" x="9390063" y="4392613"/>
          <p14:tracePt t="84470" x="9390063" y="4370388"/>
          <p14:tracePt t="84484" x="9390063" y="4348163"/>
          <p14:tracePt t="84506" x="9390063" y="4325938"/>
          <p14:tracePt t="84530" x="9390063" y="4303713"/>
          <p14:tracePt t="84638" x="9390063" y="4279900"/>
          <p14:tracePt t="84697" x="9390063" y="4257675"/>
          <p14:tracePt t="84718" x="9390063" y="4235450"/>
          <p14:tracePt t="84725" x="9390063" y="4213225"/>
          <p14:tracePt t="84740" x="9390063" y="4191000"/>
          <p14:tracePt t="84747" x="9390063" y="4168775"/>
          <p14:tracePt t="84765" x="9390063" y="4146550"/>
          <p14:tracePt t="84769" x="9390063" y="4124325"/>
          <p14:tracePt t="84791" x="9390063" y="4102100"/>
          <p14:tracePt t="84814" x="9390063" y="4078288"/>
          <p14:tracePt t="84842" x="9390063" y="4056063"/>
          <p14:tracePt t="84857" x="9390063" y="4033838"/>
          <p14:tracePt t="84880" x="9390063" y="4011613"/>
          <p14:tracePt t="84996" x="9390063" y="3989388"/>
          <p14:tracePt t="85025" x="9390063" y="3967163"/>
          <p14:tracePt t="85032" x="9390063" y="3944938"/>
          <p14:tracePt t="85054" x="9390063" y="3922713"/>
          <p14:tracePt t="85077" x="9390063" y="3898900"/>
          <p14:tracePt t="85083" x="9367838" y="3876675"/>
          <p14:tracePt t="85090" x="9367838" y="3854450"/>
          <p14:tracePt t="85098" x="9367838" y="3810000"/>
          <p14:tracePt t="85105" x="9323388" y="3787775"/>
          <p14:tracePt t="85115" x="9323388" y="3765550"/>
          <p14:tracePt t="85119" x="9301163" y="3721100"/>
          <p14:tracePt t="85131" x="9301163" y="3697288"/>
          <p14:tracePt t="85134" x="9301163" y="3675063"/>
          <p14:tracePt t="85141" x="9278938" y="3675063"/>
          <p14:tracePt t="85148" x="9278938" y="3652838"/>
          <p14:tracePt t="85171" x="9278938" y="3630613"/>
          <p14:tracePt t="85181" x="9278938" y="3608388"/>
          <p14:tracePt t="85200" x="9278938" y="3586163"/>
          <p14:tracePt t="85231" x="9278938" y="3563938"/>
          <p14:tracePt t="85252" x="9278938" y="3541713"/>
          <p14:tracePt t="85258" x="9256713" y="3541713"/>
          <p14:tracePt t="85265" x="9256713" y="3517900"/>
          <p14:tracePt t="85273" x="9232900" y="3517900"/>
          <p14:tracePt t="85287" x="9232900" y="3495675"/>
          <p14:tracePt t="85313" x="9232900" y="3473450"/>
          <p14:tracePt t="85332" x="9232900" y="3451225"/>
          <p14:tracePt t="85339" x="9232900" y="3429000"/>
          <p14:tracePt t="85427" x="9210675" y="3429000"/>
          <p14:tracePt t="85441" x="9188450" y="3429000"/>
          <p14:tracePt t="85448" x="9144000" y="3429000"/>
          <p14:tracePt t="85455" x="9121775" y="3451225"/>
          <p14:tracePt t="85465" x="9077325" y="3451225"/>
          <p14:tracePt t="85470" x="9009063" y="3451225"/>
          <p14:tracePt t="85496" x="8740775" y="3495675"/>
          <p14:tracePt t="85500" x="8650288" y="3517900"/>
          <p14:tracePt t="85506" x="8516938" y="3517900"/>
          <p14:tracePt t="85516" x="8426450" y="3563938"/>
          <p14:tracePt t="85521" x="8337550" y="3563938"/>
          <p14:tracePt t="85531" x="8202613" y="3586163"/>
          <p14:tracePt t="85535" x="8067675" y="3608388"/>
          <p14:tracePt t="85544" x="7956550" y="3608388"/>
          <p14:tracePt t="85551" x="7821613" y="3652838"/>
          <p14:tracePt t="85558" x="7732713" y="3675063"/>
          <p14:tracePt t="85565" x="7597775" y="3675063"/>
          <p14:tracePt t="85572" x="7507288" y="3675063"/>
          <p14:tracePt t="85581" x="7418388" y="3675063"/>
          <p14:tracePt t="85587" x="7327900" y="3675063"/>
          <p14:tracePt t="85597" x="7261225" y="3675063"/>
          <p14:tracePt t="85602" x="7194550" y="3697288"/>
          <p14:tracePt t="85610" x="7126288" y="3697288"/>
          <p14:tracePt t="85617" x="7059613" y="3697288"/>
          <p14:tracePt t="85623" x="6992938" y="3697288"/>
          <p14:tracePt t="85631" x="6880225" y="3697288"/>
          <p14:tracePt t="85638" x="6813550" y="3697288"/>
          <p14:tracePt t="85648" x="6723063" y="3697288"/>
          <p14:tracePt t="85652" x="6611938" y="3721100"/>
          <p14:tracePt t="85661" x="6499225" y="3721100"/>
          <p14:tracePt t="85667" x="6410325" y="3721100"/>
          <p14:tracePt t="85674" x="6319838" y="3721100"/>
          <p14:tracePt t="85682" x="6253163" y="3743325"/>
          <p14:tracePt t="85689" x="6140450" y="3765550"/>
          <p14:tracePt t="85697" x="6073775" y="3765550"/>
          <p14:tracePt t="85704" x="5983288" y="3765550"/>
          <p14:tracePt t="85715" x="5916613" y="3787775"/>
          <p14:tracePt t="85719" x="5803900" y="3810000"/>
          <p14:tracePt t="85726" x="5670550" y="3832225"/>
          <p14:tracePt t="85733" x="5535613" y="3854450"/>
          <p14:tracePt t="85740" x="5446713" y="3854450"/>
          <p14:tracePt t="85747" x="5356225" y="3854450"/>
          <p14:tracePt t="85755" x="5289550" y="3854450"/>
          <p14:tracePt t="85765" x="5176838" y="3854450"/>
          <p14:tracePt t="85769" x="5110163" y="3832225"/>
          <p14:tracePt t="85781" x="4975225" y="3832225"/>
          <p14:tracePt t="85784" x="4908550" y="3810000"/>
          <p14:tracePt t="85791" x="4818063" y="3787775"/>
          <p14:tracePt t="85798" x="4729163" y="3743325"/>
          <p14:tracePt t="85806" x="4660900" y="3743325"/>
          <p14:tracePt t="85814" x="4572000" y="3743325"/>
          <p14:tracePt t="85821" x="4505325" y="3721100"/>
          <p14:tracePt t="85832" x="4437063" y="3697288"/>
          <p14:tracePt t="85835" x="4414838" y="3675063"/>
          <p14:tracePt t="85843" x="4325938" y="3652838"/>
          <p14:tracePt t="85849" x="4257675" y="3630613"/>
          <p14:tracePt t="85857" x="4191000" y="3608388"/>
          <p14:tracePt t="85865" x="4146550" y="3608388"/>
          <p14:tracePt t="85872" x="4124325" y="3586163"/>
          <p14:tracePt t="85881" x="4056063" y="3541713"/>
          <p14:tracePt t="85887" x="3989388" y="3541713"/>
          <p14:tracePt t="85893" x="3944938" y="3517900"/>
          <p14:tracePt t="85900" x="3898900" y="3495675"/>
          <p14:tracePt t="85907" x="3854450" y="3473450"/>
          <p14:tracePt t="85914" x="3810000" y="3473450"/>
          <p14:tracePt t="85922" x="3765550" y="3473450"/>
          <p14:tracePt t="85930" x="3697288" y="3451225"/>
          <p14:tracePt t="85936" x="3652838" y="3451225"/>
          <p14:tracePt t="85946" x="3630613" y="3451225"/>
          <p14:tracePt t="85951" x="3608388" y="3451225"/>
          <p14:tracePt t="85959" x="3563938" y="3451225"/>
          <p14:tracePt t="85966" x="3541713" y="3451225"/>
          <p14:tracePt t="85973" x="3517900" y="3451225"/>
          <p14:tracePt t="85980" x="3495675" y="3451225"/>
          <p14:tracePt t="85996" x="3473450" y="3451225"/>
          <p14:tracePt t="86017" x="3451225" y="3451225"/>
          <p14:tracePt t="86741" x="3406775" y="3429000"/>
          <p14:tracePt t="86748" x="3362325" y="3429000"/>
          <p14:tracePt t="86755" x="3294063" y="3384550"/>
          <p14:tracePt t="86765" x="3227388" y="3362325"/>
          <p14:tracePt t="86770" x="3136900" y="3340100"/>
          <p14:tracePt t="86782" x="3070225" y="3340100"/>
          <p14:tracePt t="86785" x="2981325" y="3340100"/>
          <p14:tracePt t="86792" x="2890838" y="3340100"/>
          <p14:tracePt t="86799" x="2779713" y="3362325"/>
          <p14:tracePt t="86806" x="2689225" y="3406775"/>
          <p14:tracePt t="86814" x="2622550" y="3429000"/>
          <p14:tracePt t="86821" x="2532063" y="3451225"/>
          <p14:tracePt t="86831" x="2465388" y="3517900"/>
          <p14:tracePt t="86836" x="2420938" y="3541713"/>
          <p14:tracePt t="86843" x="2352675" y="3652838"/>
          <p14:tracePt t="86850" x="2263775" y="3743325"/>
          <p14:tracePt t="86858" x="2173288" y="3854450"/>
          <p14:tracePt t="86865" x="2128838" y="3967163"/>
          <p14:tracePt t="86872" x="2084388" y="4078288"/>
          <p14:tracePt t="86880" x="2039938" y="4213225"/>
          <p14:tracePt t="86887" x="1993900" y="4348163"/>
          <p14:tracePt t="86898" x="1993900" y="4459288"/>
          <p14:tracePt t="86901" x="1993900" y="4527550"/>
          <p14:tracePt t="86909" x="1993900" y="4616450"/>
          <p14:tracePt t="86916" x="2039938" y="4818063"/>
          <p14:tracePt t="86923" x="2084388" y="4953000"/>
          <p14:tracePt t="86931" x="2128838" y="5019675"/>
          <p14:tracePt t="86938" x="2151063" y="5041900"/>
          <p14:tracePt t="86947" x="2219325" y="5110163"/>
          <p14:tracePt t="86952" x="2263775" y="5132388"/>
          <p14:tracePt t="86964" x="2330450" y="5176838"/>
          <p14:tracePt t="86967" x="2420938" y="5199063"/>
          <p14:tracePt t="86974" x="2532063" y="5199063"/>
          <p14:tracePt t="86982" x="2689225" y="5132388"/>
          <p14:tracePt t="86989" x="2846388" y="5041900"/>
          <p14:tracePt t="86998" x="2981325" y="4953000"/>
          <p14:tracePt t="87003" x="3092450" y="4840288"/>
          <p14:tracePt t="87014" x="3205163" y="4773613"/>
          <p14:tracePt t="87018" x="3271838" y="4684713"/>
          <p14:tracePt t="87026" x="3362325" y="4594225"/>
          <p14:tracePt t="87033" x="3406775" y="4527550"/>
          <p14:tracePt t="87040" x="3429000" y="4483100"/>
          <p14:tracePt t="87047" x="3473450" y="4437063"/>
          <p14:tracePt t="87054" x="3473450" y="4370388"/>
          <p14:tracePt t="87064" x="3473450" y="4348163"/>
          <p14:tracePt t="87069" x="3473450" y="4325938"/>
          <p14:tracePt t="87081" x="3473450" y="4279900"/>
          <p14:tracePt t="87084" x="3473450" y="4257675"/>
          <p14:tracePt t="87091" x="3451225" y="4191000"/>
          <p14:tracePt t="87099" x="3429000" y="4146550"/>
          <p14:tracePt t="87106" x="3384550" y="4124325"/>
          <p14:tracePt t="87116" x="3340100" y="4102100"/>
          <p14:tracePt t="87120" x="3271838" y="4102100"/>
          <p14:tracePt t="87132" x="3160713" y="4102100"/>
          <p14:tracePt t="87135" x="3003550" y="4102100"/>
          <p14:tracePt t="87143" x="2868613" y="4146550"/>
          <p14:tracePt t="87150" x="2689225" y="4213225"/>
          <p14:tracePt t="87157" x="2554288" y="4279900"/>
          <p14:tracePt t="87164" x="2443163" y="4325938"/>
          <p14:tracePt t="87171" x="2308225" y="4414838"/>
          <p14:tracePt t="87181" x="2241550" y="4483100"/>
          <p14:tracePt t="87187" x="2197100" y="4527550"/>
          <p14:tracePt t="87197" x="2128838" y="4549775"/>
          <p14:tracePt t="87201" x="2106613" y="4616450"/>
          <p14:tracePt t="87208" x="2062163" y="4638675"/>
          <p14:tracePt t="87214" x="2017713" y="4684713"/>
          <p14:tracePt t="87223" x="1993900" y="4773613"/>
          <p14:tracePt t="87231" x="1971675" y="4840288"/>
          <p14:tracePt t="87237" x="1949450" y="4886325"/>
          <p14:tracePt t="87248" x="1949450" y="4953000"/>
          <p14:tracePt t="87252" x="1949450" y="4975225"/>
          <p14:tracePt t="87260" x="1971675" y="5019675"/>
          <p14:tracePt t="87267" x="1993900" y="5041900"/>
          <p14:tracePt t="87273" x="2017713" y="5065713"/>
          <p14:tracePt t="87281" x="2084388" y="5065713"/>
          <p14:tracePt t="87288" x="2151063" y="5065713"/>
          <p14:tracePt t="87299" x="2308225" y="5019675"/>
          <p14:tracePt t="87303" x="2465388" y="4908550"/>
          <p14:tracePt t="87315" x="2622550" y="4795838"/>
          <p14:tracePt t="87317" x="2801938" y="4684713"/>
          <p14:tracePt t="87325" x="2959100" y="4549775"/>
          <p14:tracePt t="87332" x="3070225" y="4392613"/>
          <p14:tracePt t="87339" x="3205163" y="4279900"/>
          <p14:tracePt t="87347" x="3384550" y="4056063"/>
          <p14:tracePt t="87354" x="3473450" y="3898900"/>
          <p14:tracePt t="87364" x="3563938" y="3832225"/>
          <p14:tracePt t="87369" x="3608388" y="3743325"/>
          <p14:tracePt t="87376" x="3608388" y="3697288"/>
          <p14:tracePt t="87384" x="3630613" y="3675063"/>
          <p14:tracePt t="87391" x="3630613" y="3630613"/>
          <p14:tracePt t="87400" x="3652838" y="3630613"/>
          <p14:tracePt t="87405" x="3652838" y="3608388"/>
          <p14:tracePt t="87430" x="3630613" y="3608388"/>
          <p14:tracePt t="87435" x="3563938" y="3608388"/>
          <p14:tracePt t="87442" x="3429000" y="3675063"/>
          <p14:tracePt t="87449" x="3294063" y="3765550"/>
          <p14:tracePt t="87456" x="3092450" y="3898900"/>
          <p14:tracePt t="87465" x="2846388" y="4056063"/>
          <p14:tracePt t="87471" x="2644775" y="4235450"/>
          <p14:tracePt t="87486" x="2308225" y="4505325"/>
          <p14:tracePt t="87494" x="2197100" y="4594225"/>
          <p14:tracePt t="87499" x="2084388" y="4751388"/>
          <p14:tracePt t="87507" x="1971675" y="4908550"/>
          <p14:tracePt t="87515" x="1927225" y="5019675"/>
          <p14:tracePt t="87522" x="1905000" y="5087938"/>
          <p14:tracePt t="87531" x="1905000" y="5132388"/>
          <p14:tracePt t="87536" x="1905000" y="5176838"/>
          <p14:tracePt t="87548" x="1905000" y="5221288"/>
          <p14:tracePt t="87551" x="1905000" y="5267325"/>
          <p14:tracePt t="87560" x="1927225" y="5289550"/>
          <p14:tracePt t="87565" x="1971675" y="5334000"/>
          <p14:tracePt t="87574" x="2017713" y="5356225"/>
          <p14:tracePt t="87581" x="2084388" y="5356225"/>
          <p14:tracePt t="87588" x="2151063" y="5378450"/>
          <p14:tracePt t="87597" x="2219325" y="5378450"/>
          <p14:tracePt t="87602" x="2263775" y="5378450"/>
          <p14:tracePt t="87610" x="2308225" y="5378450"/>
          <p14:tracePt t="87617" x="2352675" y="5378450"/>
          <p14:tracePt t="87624" x="2374900" y="5356225"/>
          <p14:tracePt t="87631" x="2398713" y="5356225"/>
          <p14:tracePt t="87639" x="2398713" y="5334000"/>
          <p14:tracePt t="87654" x="2420938" y="5334000"/>
          <p14:tracePt t="87676" x="2420938" y="5311775"/>
          <p14:tracePt t="87683" x="2420938" y="5289550"/>
          <p14:tracePt t="87690" x="2420938" y="5267325"/>
          <p14:tracePt t="87705" x="2420938" y="5245100"/>
          <p14:tracePt t="87715" x="2398713" y="5245100"/>
          <p14:tracePt t="87731" x="2374900" y="5221288"/>
          <p14:tracePt t="87733" x="2352675" y="5221288"/>
          <p14:tracePt t="87742" x="2330450" y="5221288"/>
          <p14:tracePt t="87764" x="2308225" y="5221288"/>
          <p14:tracePt t="88399" x="2532063" y="5019675"/>
          <p14:tracePt t="88405" x="2890838" y="4818063"/>
          <p14:tracePt t="88413" x="3249613" y="4638675"/>
          <p14:tracePt t="88420" x="3586163" y="4483100"/>
          <p14:tracePt t="88431" x="3898900" y="4370388"/>
          <p14:tracePt t="88435" x="4325938" y="4279900"/>
          <p14:tracePt t="88442" x="4706938" y="4257675"/>
          <p14:tracePt t="88449" x="4953000" y="4235450"/>
          <p14:tracePt t="88457" x="5221288" y="4235450"/>
          <p14:tracePt t="88464" x="5422900" y="4235450"/>
          <p14:tracePt t="88472" x="5648325" y="4279900"/>
          <p14:tracePt t="88486" x="6051550" y="4505325"/>
          <p14:tracePt t="88499" x="6208713" y="4594225"/>
          <p14:tracePt t="88501" x="6342063" y="4660900"/>
          <p14:tracePt t="88508" x="6454775" y="4729163"/>
          <p14:tracePt t="88515" x="6521450" y="4773613"/>
          <p14:tracePt t="88522" x="6589713" y="4864100"/>
          <p14:tracePt t="88530" x="6678613" y="4997450"/>
          <p14:tracePt t="88537" x="6723063" y="5087938"/>
          <p14:tracePt t="88547" x="6769100" y="5221288"/>
          <p14:tracePt t="88552" x="6813550" y="5378450"/>
          <p14:tracePt t="88560" x="6813550" y="5557838"/>
          <p14:tracePt t="88567" x="6813550" y="5670550"/>
          <p14:tracePt t="88575" x="6813550" y="5803900"/>
          <p14:tracePt t="88581" x="6791325" y="5894388"/>
          <p14:tracePt t="88588" x="6700838" y="6073775"/>
          <p14:tracePt t="88598" x="6634163" y="6162675"/>
          <p14:tracePt t="88603" x="6565900" y="6253163"/>
          <p14:tracePt t="88614" x="6499225" y="6319838"/>
          <p14:tracePt t="88618" x="6388100" y="6364288"/>
          <p14:tracePt t="88625" x="6297613" y="6410325"/>
          <p14:tracePt t="88633" x="6162675" y="6410325"/>
          <p14:tracePt t="88639" x="6096000" y="6410325"/>
          <p14:tracePt t="88647" x="6029325" y="6410325"/>
          <p14:tracePt t="88654" x="5983288" y="6410325"/>
          <p14:tracePt t="88665" x="5961063" y="6410325"/>
          <p14:tracePt t="88669" x="5938838" y="6319838"/>
          <p14:tracePt t="88677" x="5894388" y="6208713"/>
          <p14:tracePt t="88684" x="5894388" y="6073775"/>
          <p14:tracePt t="88691" x="5961063" y="5849938"/>
          <p14:tracePt t="88698" x="6118225" y="5602288"/>
          <p14:tracePt t="88705" x="6319838" y="5400675"/>
          <p14:tracePt t="88714" x="6543675" y="5221288"/>
          <p14:tracePt t="88720" x="6924675" y="4908550"/>
          <p14:tracePt t="88731" x="7396163" y="4684713"/>
          <p14:tracePt t="88735" x="7888288" y="4505325"/>
          <p14:tracePt t="88742" x="8337550" y="4459288"/>
          <p14:tracePt t="88749" x="8650288" y="4370388"/>
          <p14:tracePt t="88756" x="8942388" y="4370388"/>
          <p14:tracePt t="88765" x="9232900" y="4370388"/>
          <p14:tracePt t="88771" x="9436100" y="4392613"/>
          <p14:tracePt t="88782" x="9726613" y="4483100"/>
          <p14:tracePt t="88786" x="9994900" y="4549775"/>
          <p14:tracePt t="88794" x="10152063" y="4616450"/>
          <p14:tracePt t="88800" x="10287000" y="4660900"/>
          <p14:tracePt t="88808" x="10375900" y="4706938"/>
          <p14:tracePt t="88815" x="10510838" y="4795838"/>
          <p14:tracePt t="88822" x="10601325" y="4953000"/>
          <p14:tracePt t="88831" x="10690225" y="5176838"/>
          <p14:tracePt t="88836" x="10734675" y="5334000"/>
          <p14:tracePt t="88848" x="10734675" y="5446713"/>
          <p14:tracePt t="88851" x="10734675" y="5491163"/>
          <p14:tracePt t="88859" x="10734675" y="5535613"/>
          <p14:tracePt t="89282" x="10891838" y="5580063"/>
          <p14:tracePt t="89290" x="11071225" y="5626100"/>
          <p14:tracePt t="89297" x="11137900" y="5670550"/>
          <p14:tracePt t="89304" x="11430000" y="5827713"/>
          <p14:tracePt t="89314" x="11676063" y="5961063"/>
          <p14:tracePt t="89319" x="11788775" y="6051550"/>
          <p14:tracePt t="89326" x="11899900" y="6208713"/>
          <p14:tracePt t="89334" x="11968163" y="6297613"/>
          <p14:tracePt t="89341" x="12057063" y="6477000"/>
          <p14:tracePt t="89349" x="12103100" y="6589713"/>
          <p14:tracePt t="89355" x="12125325" y="6769100"/>
          <p14:tracePt t="89529" x="8696325" y="6388100"/>
          <p14:tracePt t="89537" x="8696325" y="6208713"/>
          <p14:tracePt t="89546" x="8740775" y="6096000"/>
          <p14:tracePt t="89551" x="8807450" y="5961063"/>
          <p14:tracePt t="89559" x="8897938" y="5827713"/>
          <p14:tracePt t="89566" x="8964613" y="5759450"/>
          <p14:tracePt t="89573" x="9077325" y="5670550"/>
          <p14:tracePt t="89580" x="9188450" y="5580063"/>
          <p14:tracePt t="89588" x="9323388" y="5535613"/>
          <p14:tracePt t="89596" x="9458325" y="5468938"/>
          <p14:tracePt t="89602" x="9613900" y="5422900"/>
          <p14:tracePt t="89613" x="9793288" y="5378450"/>
          <p14:tracePt t="89617" x="9994900" y="5378450"/>
          <p14:tracePt t="89625" x="10174288" y="5378450"/>
          <p14:tracePt t="89632" x="10375900" y="5422900"/>
          <p14:tracePt t="89640" x="10488613" y="5468938"/>
          <p14:tracePt t="89647" x="10623550" y="5513388"/>
          <p14:tracePt t="89654" x="10734675" y="5557838"/>
          <p14:tracePt t="89662" x="10780713" y="5580063"/>
          <p14:tracePt t="89668" x="10869613" y="5670550"/>
          <p14:tracePt t="89680" x="10936288" y="5715000"/>
          <p14:tracePt t="89683" x="10982325" y="5803900"/>
          <p14:tracePt t="89691" x="11071225" y="5894388"/>
          <p14:tracePt t="89697" x="11137900" y="6007100"/>
          <p14:tracePt t="89705" x="11183938" y="6073775"/>
          <p14:tracePt t="89712" x="11183938" y="6118225"/>
          <p14:tracePt t="89719" x="11206163" y="6162675"/>
          <p14:tracePt t="89730" x="11206163" y="6208713"/>
          <p14:tracePt t="89734" x="11206163" y="6253163"/>
          <p14:tracePt t="89742" x="11206163" y="6297613"/>
          <p14:tracePt t="89749" x="11161713" y="6342063"/>
          <p14:tracePt t="89756" x="11137900" y="6364288"/>
          <p14:tracePt t="89764" x="11093450" y="6410325"/>
          <p14:tracePt t="89779" x="11049000" y="6454775"/>
          <p14:tracePt t="89785" x="11004550" y="6454775"/>
          <p14:tracePt t="89796" x="10936288" y="6477000"/>
          <p14:tracePt t="89800" x="10869613" y="6477000"/>
          <p14:tracePt t="90188" x="10802938" y="6230938"/>
          <p14:tracePt t="90197" x="10780713" y="5961063"/>
          <p14:tracePt t="90202" x="10734675" y="5781675"/>
          <p14:tracePt t="90211" x="10712450" y="5626100"/>
          <p14:tracePt t="90217" x="10690225" y="5513388"/>
          <p14:tracePt t="90224" x="10690225" y="5422900"/>
          <p14:tracePt t="90231" x="10668000" y="5356225"/>
          <p14:tracePt t="90239" x="10668000" y="5311775"/>
          <p14:tracePt t="90248" x="10645775" y="5267325"/>
          <p14:tracePt t="90254" x="10623550" y="5245100"/>
          <p14:tracePt t="90265" x="10623550" y="5199063"/>
          <p14:tracePt t="90276" x="10623550" y="5176838"/>
          <p14:tracePt t="90298" x="10623550" y="5154613"/>
          <p14:tracePt t="90365" x="10601325" y="5154613"/>
          <p14:tracePt t="90371" x="10601325" y="5199063"/>
          <p14:tracePt t="90383" x="10579100" y="5267325"/>
          <p14:tracePt t="90385" x="10579100" y="5334000"/>
          <p14:tracePt t="90394" x="10579100" y="5422900"/>
          <p14:tracePt t="90400" x="10579100" y="5535613"/>
          <p14:tracePt t="90407" x="10579100" y="5648325"/>
          <p14:tracePt t="90416" x="10579100" y="5737225"/>
          <p14:tracePt t="90422" x="10579100" y="5803900"/>
          <p14:tracePt t="90432" x="10623550" y="5872163"/>
          <p14:tracePt t="90436" x="10645775" y="5916613"/>
          <p14:tracePt t="90448" x="10645775" y="5961063"/>
          <p14:tracePt t="90451" x="10690225" y="6007100"/>
          <p14:tracePt t="90459" x="10712450" y="6029325"/>
          <p14:tracePt t="90465" x="10756900" y="6096000"/>
          <p14:tracePt t="90473" x="10780713" y="6118225"/>
          <p14:tracePt t="90481" x="10847388" y="6162675"/>
          <p14:tracePt t="90486" x="10914063" y="6184900"/>
          <p14:tracePt t="90495" x="11004550" y="6208713"/>
          <p14:tracePt t="90500" x="11071225" y="6230938"/>
          <p14:tracePt t="90508" x="11137900" y="6253163"/>
          <p14:tracePt t="90515" x="11183938" y="6253163"/>
          <p14:tracePt t="90524" x="11228388" y="6253163"/>
          <p14:tracePt t="90533" x="11250613" y="6253163"/>
          <p14:tracePt t="90539" x="11272838" y="6253163"/>
          <p14:tracePt t="90548" x="11295063" y="6253163"/>
          <p14:tracePt t="90568" x="11317288" y="6230938"/>
          <p14:tracePt t="90575" x="11317288" y="6208713"/>
          <p14:tracePt t="90583" x="11317288" y="6162675"/>
          <p14:tracePt t="90590" x="11317288" y="6140450"/>
          <p14:tracePt t="90598" x="11317288" y="6118225"/>
          <p14:tracePt t="90604" x="11272838" y="6051550"/>
          <p14:tracePt t="90615" x="11250613" y="6029325"/>
          <p14:tracePt t="90619" x="11250613" y="6007100"/>
          <p14:tracePt t="90627" x="11228388" y="5961063"/>
          <p14:tracePt t="90634" x="11183938" y="5938838"/>
          <p14:tracePt t="90641" x="11161713" y="5916613"/>
          <p14:tracePt t="90648" x="11137900" y="5894388"/>
          <p14:tracePt t="90655" x="11137900" y="5872163"/>
          <p14:tracePt t="90670" x="11115675" y="5872163"/>
          <p14:tracePt t="90682" x="11093450" y="5872163"/>
          <p14:tracePt t="90685" x="11071225" y="5872163"/>
          <p14:tracePt t="90699" x="11049000" y="5872163"/>
          <p14:tracePt t="90707" x="11049000" y="5894388"/>
          <p14:tracePt t="90715" x="11026775" y="5938838"/>
          <p14:tracePt t="90721" x="11026775" y="6007100"/>
          <p14:tracePt t="90732" x="11004550" y="6051550"/>
          <p14:tracePt t="90736" x="10982325" y="6118225"/>
          <p14:tracePt t="90744" x="10982325" y="6208713"/>
          <p14:tracePt t="90752" x="10982325" y="6297613"/>
          <p14:tracePt t="90757" x="11004550" y="6432550"/>
          <p14:tracePt t="90765" x="11026775" y="6499225"/>
          <p14:tracePt t="90772" x="11049000" y="6565900"/>
          <p14:tracePt t="90781" x="11049000" y="6589713"/>
          <p14:tracePt t="90787" x="11049000" y="6634163"/>
          <p14:tracePt t="90798" x="11071225" y="6656388"/>
          <p14:tracePt t="90801" x="11093450" y="6678613"/>
          <p14:tracePt t="90817" x="11115675" y="6678613"/>
          <p14:tracePt t="90823" x="11161713" y="6678613"/>
          <p14:tracePt t="90831" x="11228388" y="6678613"/>
          <p14:tracePt t="90838" x="11250613" y="6634163"/>
          <p14:tracePt t="90849" x="11317288" y="6589713"/>
          <p14:tracePt t="90853" x="11363325" y="6521450"/>
          <p14:tracePt t="90861" x="11430000" y="6410325"/>
          <p14:tracePt t="90867" x="11496675" y="6297613"/>
          <p14:tracePt t="90874" x="11564938" y="6096000"/>
          <p14:tracePt t="90881" x="11587163" y="5872163"/>
          <p14:tracePt t="90889" x="11587163" y="5759450"/>
          <p14:tracePt t="90898" x="11587163" y="5626100"/>
          <p14:tracePt t="90903" x="11587163" y="5557838"/>
          <p14:tracePt t="90915" x="11564938" y="5491163"/>
          <p14:tracePt t="90918" x="11564938" y="5468938"/>
          <p14:tracePt t="90926" x="11518900" y="5400675"/>
          <p14:tracePt t="90934" x="11496675" y="5356225"/>
          <p14:tracePt t="90940" x="11430000" y="5334000"/>
          <p14:tracePt t="90948" x="11407775" y="5289550"/>
          <p14:tracePt t="90955" x="11341100" y="5267325"/>
          <p14:tracePt t="90965" x="11317288" y="5245100"/>
          <p14:tracePt t="90971" x="11228388" y="5221288"/>
          <p14:tracePt t="90977" x="11183938" y="5221288"/>
          <p14:tracePt t="90984" x="11115675" y="5221288"/>
          <p14:tracePt t="90991" x="11026775" y="5267325"/>
          <p14:tracePt t="91000" x="10936288" y="5311775"/>
          <p14:tracePt t="91006" x="10869613" y="5356225"/>
          <p14:tracePt t="91014" x="10780713" y="5446713"/>
          <p14:tracePt t="91020" x="10690225" y="5535613"/>
          <p14:tracePt t="91032" x="10601325" y="5670550"/>
          <p14:tracePt t="91035" x="10555288" y="5781675"/>
          <p14:tracePt t="91042" x="10510838" y="5849938"/>
          <p14:tracePt t="91050" x="10488613" y="5916613"/>
          <p14:tracePt t="91057" x="10488613" y="5983288"/>
          <p14:tracePt t="91065" x="10466388" y="6073775"/>
          <p14:tracePt t="91072" x="10466388" y="6118225"/>
          <p14:tracePt t="91082" x="10466388" y="6162675"/>
          <p14:tracePt t="91086" x="10466388" y="6184900"/>
          <p14:tracePt t="91098" x="10488613" y="6208713"/>
          <p14:tracePt t="91101" x="10533063" y="6253163"/>
          <p14:tracePt t="91108" x="10601325" y="6275388"/>
          <p14:tracePt t="91116" x="10668000" y="6297613"/>
          <p14:tracePt t="91122" x="10780713" y="6297613"/>
          <p14:tracePt t="91131" x="10847388" y="6297613"/>
          <p14:tracePt t="91137" x="10960100" y="6275388"/>
          <p14:tracePt t="91149" x="11049000" y="6230938"/>
          <p14:tracePt t="91152" x="11137900" y="6208713"/>
          <p14:tracePt t="91160" x="11183938" y="6162675"/>
          <p14:tracePt t="91166" x="11228388" y="6118225"/>
          <p14:tracePt t="91174" x="11317288" y="6007100"/>
          <p14:tracePt t="91182" x="11407775" y="5894388"/>
          <p14:tracePt t="91188" x="11452225" y="5803900"/>
          <p14:tracePt t="91197" x="11452225" y="5715000"/>
          <p14:tracePt t="91203" x="11474450" y="5670550"/>
          <p14:tracePt t="91215" x="11474450" y="5626100"/>
          <p14:tracePt t="91218" x="11474450" y="5557838"/>
          <p14:tracePt t="91225" x="11474450" y="5535613"/>
          <p14:tracePt t="91233" x="11430000" y="5468938"/>
          <p14:tracePt t="91239" x="11407775" y="5422900"/>
          <p14:tracePt t="91249" x="11407775" y="5400675"/>
          <p14:tracePt t="91254" x="11363325" y="5356225"/>
          <p14:tracePt t="91264" x="11317288" y="5334000"/>
          <p14:tracePt t="91269" x="11272838" y="5311775"/>
          <p14:tracePt t="91275" x="11228388" y="5289550"/>
          <p14:tracePt t="91282" x="11161713" y="5289550"/>
          <p14:tracePt t="91289" x="11071225" y="5289550"/>
          <p14:tracePt t="91297" x="11004550" y="5289550"/>
          <p14:tracePt t="91304" x="10914063" y="5311775"/>
          <p14:tracePt t="91312" x="10847388" y="5356225"/>
          <p14:tracePt t="91319" x="10802938" y="5378450"/>
          <p14:tracePt t="91329" x="10756900" y="5422900"/>
          <p14:tracePt t="91333" x="10712450" y="5446713"/>
          <p14:tracePt t="91341" x="10690225" y="5491163"/>
          <p14:tracePt t="91348" x="10645775" y="5513388"/>
          <p14:tracePt t="91356" x="10623550" y="5580063"/>
          <p14:tracePt t="91363" x="10601325" y="5602288"/>
          <p14:tracePt t="91370" x="10579100" y="5670550"/>
          <p14:tracePt t="91379" x="10579100" y="5692775"/>
          <p14:tracePt t="91384" x="10579100" y="5715000"/>
          <p14:tracePt t="91392" x="10579100" y="5759450"/>
          <p14:tracePt t="91399" x="10579100" y="5781675"/>
          <p14:tracePt t="91407" x="10601325" y="5803900"/>
          <p14:tracePt t="91414" x="10601325" y="5827713"/>
          <p14:tracePt t="91421" x="10645775" y="5849938"/>
          <p14:tracePt t="91429" x="10690225" y="5872163"/>
          <p14:tracePt t="91436" x="10734675" y="5894388"/>
          <p14:tracePt t="91446" x="10780713" y="5894388"/>
          <p14:tracePt t="91450" x="10825163" y="5916613"/>
          <p14:tracePt t="91458" x="10891838" y="5916613"/>
          <p14:tracePt t="91465" x="10936288" y="5916613"/>
          <p14:tracePt t="91473" x="10982325" y="5894388"/>
          <p14:tracePt t="91483" x="11026775" y="5872163"/>
          <p14:tracePt t="91487" x="11071225" y="5849938"/>
          <p14:tracePt t="91497" x="11115675" y="5803900"/>
          <p14:tracePt t="91502" x="11137900" y="5737225"/>
          <p14:tracePt t="91516" x="11183938" y="5602288"/>
          <p14:tracePt t="91524" x="11183938" y="5535613"/>
          <p14:tracePt t="91532" x="11183938" y="5468938"/>
          <p14:tracePt t="91539" x="11183938" y="5400675"/>
          <p14:tracePt t="91547" x="11183938" y="5334000"/>
          <p14:tracePt t="91553" x="11137900" y="5289550"/>
          <p14:tracePt t="91565" x="11115675" y="5221288"/>
          <p14:tracePt t="91567" x="11093450" y="5199063"/>
          <p14:tracePt t="91575" x="11071225" y="5154613"/>
          <p14:tracePt t="91584" x="11049000" y="5132388"/>
          <p14:tracePt t="91590" x="11026775" y="5110163"/>
          <p14:tracePt t="91604" x="10982325" y="5087938"/>
          <p14:tracePt t="91615" x="10936288" y="5065713"/>
          <p14:tracePt t="91619" x="10914063" y="5065713"/>
          <p14:tracePt t="91630" x="10869613" y="5065713"/>
          <p14:tracePt t="91633" x="10802938" y="5065713"/>
          <p14:tracePt t="91641" x="10734675" y="5065713"/>
          <p14:tracePt t="91648" x="10690225" y="5065713"/>
          <p14:tracePt t="91655" x="10645775" y="5065713"/>
          <p14:tracePt t="91664" x="10601325" y="5065713"/>
          <p14:tracePt t="91670" x="10579100" y="5087938"/>
          <p14:tracePt t="91681" x="10533063" y="5087938"/>
          <p14:tracePt t="91692" x="10510838" y="5110163"/>
          <p14:tracePt t="91707" x="10488613" y="5132388"/>
          <p14:tracePt t="91730" x="10466388" y="5132388"/>
          <p14:tracePt t="92131" x="10510838" y="5132388"/>
          <p14:tracePt t="92137" x="10579100" y="5132388"/>
          <p14:tracePt t="92147" x="10645775" y="5132388"/>
          <p14:tracePt t="92153" x="10712450" y="5132388"/>
          <p14:tracePt t="92164" x="10756900" y="5132388"/>
          <p14:tracePt t="92166" x="10780713" y="5132388"/>
          <p14:tracePt t="92174" x="10802938" y="5132388"/>
          <p14:tracePt t="92182" x="10825163" y="5132388"/>
          <p14:tracePt t="92189" x="10847388" y="5132388"/>
          <p14:tracePt t="92203" x="10869613" y="5132388"/>
          <p14:tracePt t="92226" x="10891838" y="5132388"/>
          <p14:tracePt t="92248" x="10914063" y="5132388"/>
          <p14:tracePt t="92306" x="10936288" y="5132388"/>
          <p14:tracePt t="92313" x="10960100" y="5132388"/>
          <p14:tracePt t="92332" x="10982325" y="5110163"/>
          <p14:tracePt t="92335" x="11004550" y="5110163"/>
          <p14:tracePt t="92343" x="11026775" y="5087938"/>
          <p14:tracePt t="92351" x="11071225" y="5087938"/>
          <p14:tracePt t="92357" x="11115675" y="5041900"/>
          <p14:tracePt t="92364" x="11161713" y="5041900"/>
          <p14:tracePt t="92371" x="11183938" y="5041900"/>
          <p14:tracePt t="92382" x="11250613" y="5041900"/>
          <p14:tracePt t="92386" x="11317288" y="5041900"/>
          <p14:tracePt t="92398" x="11363325" y="5041900"/>
          <p14:tracePt t="92401" x="11407775" y="5041900"/>
          <p14:tracePt t="92408" x="11452225" y="5041900"/>
          <p14:tracePt t="92415" x="11474450" y="5041900"/>
          <p14:tracePt t="92423" x="11496675" y="5041900"/>
          <p14:tracePt t="92431" x="11542713" y="5041900"/>
          <p14:tracePt t="92448" x="11564938" y="5041900"/>
          <p14:tracePt t="92466" x="11587163" y="5041900"/>
          <p14:tracePt t="92482" x="11609388" y="5041900"/>
          <p14:tracePt t="92540" x="11564938" y="5019675"/>
          <p14:tracePt t="92548" x="11452225" y="5019675"/>
          <p14:tracePt t="92555" x="11250613" y="4975225"/>
          <p14:tracePt t="92565" x="11049000" y="4975225"/>
          <p14:tracePt t="92568" x="10891838" y="4953000"/>
          <p14:tracePt t="92576" x="10734675" y="4953000"/>
          <p14:tracePt t="92584" x="10623550" y="4953000"/>
          <p14:tracePt t="92591" x="10533063" y="4953000"/>
          <p14:tracePt t="92598" x="10444163" y="4953000"/>
          <p14:tracePt t="92605" x="10399713" y="4953000"/>
          <p14:tracePt t="92615" x="10353675" y="4953000"/>
          <p14:tracePt t="92620" x="10309225" y="4953000"/>
          <p14:tracePt t="92635" x="10287000" y="4953000"/>
          <p14:tracePt t="92649" x="10264775" y="4953000"/>
          <p14:tracePt t="92665" x="10242550" y="4953000"/>
          <p14:tracePt t="92715" x="10242550" y="4975225"/>
          <p14:tracePt t="92722" x="10242550" y="4997450"/>
          <p14:tracePt t="92731" x="10242550" y="5019675"/>
          <p14:tracePt t="92737" x="10242550" y="5041900"/>
          <p14:tracePt t="92748" x="10264775" y="5065713"/>
          <p14:tracePt t="92751" x="10287000" y="5087938"/>
          <p14:tracePt t="92759" x="10309225" y="5110163"/>
          <p14:tracePt t="92766" x="10375900" y="5132388"/>
          <p14:tracePt t="92773" x="10399713" y="5176838"/>
          <p14:tracePt t="92781" x="10466388" y="5199063"/>
          <p14:tracePt t="92787" x="10510838" y="5199063"/>
          <p14:tracePt t="92798" x="10555288" y="5199063"/>
          <p14:tracePt t="92802" x="10623550" y="5199063"/>
          <p14:tracePt t="92810" x="10668000" y="5199063"/>
          <p14:tracePt t="92817" x="10690225" y="5199063"/>
          <p14:tracePt t="92824" x="10734675" y="5199063"/>
          <p14:tracePt t="92832" x="10756900" y="5199063"/>
          <p14:tracePt t="92839" x="10802938" y="5199063"/>
          <p14:tracePt t="92855" x="10847388" y="5199063"/>
          <p14:tracePt t="92876" x="10869613" y="5199063"/>
          <p14:tracePt t="92897" x="10869613" y="5176838"/>
          <p14:tracePt t="92919" x="10847388" y="5154613"/>
          <p14:tracePt t="92927" x="10802938" y="5154613"/>
          <p14:tracePt t="92934" x="10734675" y="5154613"/>
          <p14:tracePt t="92941" x="10668000" y="5154613"/>
          <p14:tracePt t="92948" x="10579100" y="5154613"/>
          <p14:tracePt t="92956" x="10510838" y="5154613"/>
          <p14:tracePt t="92965" x="10375900" y="5176838"/>
          <p14:tracePt t="92970" x="10309225" y="5221288"/>
          <p14:tracePt t="92981" x="10242550" y="5245100"/>
          <p14:tracePt t="92984" x="10129838" y="5289550"/>
          <p14:tracePt t="92992" x="10063163" y="5334000"/>
          <p14:tracePt t="92999" x="10018713" y="5378450"/>
          <p14:tracePt t="93006" x="9972675" y="5400675"/>
          <p14:tracePt t="93014" x="9950450" y="5422900"/>
          <p14:tracePt t="93022" x="9906000" y="5491163"/>
          <p14:tracePt t="93030" x="9906000" y="5513388"/>
          <p14:tracePt t="93036" x="9883775" y="5557838"/>
          <p14:tracePt t="93048" x="9861550" y="5580063"/>
          <p14:tracePt t="93051" x="9861550" y="5602288"/>
          <p14:tracePt t="93058" x="9861550" y="5626100"/>
          <p14:tracePt t="93072" x="9861550" y="5670550"/>
          <p14:tracePt t="93087" x="9883775" y="5692775"/>
          <p14:tracePt t="93101" x="9972675" y="5692775"/>
          <p14:tracePt t="93110" x="10063163" y="5692775"/>
          <p14:tracePt t="93116" x="10152063" y="5692775"/>
          <p14:tracePt t="93124" x="10331450" y="5648325"/>
          <p14:tracePt t="93132" x="10444163" y="5580063"/>
          <p14:tracePt t="93138" x="10579100" y="5535613"/>
          <p14:tracePt t="93148" x="10690225" y="5491163"/>
          <p14:tracePt t="93153" x="10734675" y="5468938"/>
          <p14:tracePt t="93164" x="10780713" y="5468938"/>
          <p14:tracePt t="93167" x="10825163" y="5422900"/>
          <p14:tracePt t="93181" x="10847388" y="5422900"/>
          <p14:tracePt t="93189" x="10847388" y="5400675"/>
          <p14:tracePt t="93204" x="10847388" y="5378450"/>
          <p14:tracePt t="93214" x="10847388" y="5356225"/>
          <p14:tracePt t="93218" x="10780713" y="5311775"/>
          <p14:tracePt t="93226" x="10668000" y="5267325"/>
          <p14:tracePt t="93233" x="10510838" y="5221288"/>
          <p14:tracePt t="93240" x="10331450" y="5176838"/>
          <p14:tracePt t="93248" x="10085388" y="5176838"/>
          <p14:tracePt t="93255" x="9793288" y="5154613"/>
          <p14:tracePt t="93264" x="9547225" y="5154613"/>
          <p14:tracePt t="93270" x="9323388" y="5154613"/>
          <p14:tracePt t="93280" x="9099550" y="5199063"/>
          <p14:tracePt t="93284" x="8942388" y="5221288"/>
          <p14:tracePt t="93292" x="8740775" y="5311775"/>
          <p14:tracePt t="93299" x="8583613" y="5356225"/>
          <p14:tracePt t="93306" x="8448675" y="5400675"/>
          <p14:tracePt t="93314" x="8337550" y="5468938"/>
          <p14:tracePt t="93320" x="8269288" y="5513388"/>
          <p14:tracePt t="93331" x="8224838" y="5535613"/>
          <p14:tracePt t="93337" x="8202613" y="5580063"/>
          <p14:tracePt t="93343" x="8180388" y="5580063"/>
          <p14:tracePt t="93351" x="8158163" y="5580063"/>
          <p14:tracePt t="93357" x="8135938" y="5602288"/>
          <p14:tracePt t="93381" x="8113713" y="5626100"/>
          <p14:tracePt t="93397" x="8113713" y="5648325"/>
          <p14:tracePt t="93416" x="8158163" y="5670550"/>
          <p14:tracePt t="93423" x="8202613" y="5692775"/>
          <p14:tracePt t="93432" x="8247063" y="5692775"/>
          <p14:tracePt t="93437" x="8293100" y="5692775"/>
          <p14:tracePt t="93448" x="8382000" y="5692775"/>
          <p14:tracePt t="93452" x="8494713" y="5692775"/>
          <p14:tracePt t="93463" x="8605838" y="5692775"/>
          <p14:tracePt t="93467" x="8851900" y="5648325"/>
          <p14:tracePt t="93475" x="9031288" y="5602288"/>
          <p14:tracePt t="93484" x="9166225" y="5580063"/>
          <p14:tracePt t="93488" x="9323388" y="5557838"/>
          <p14:tracePt t="93498" x="9412288" y="5513388"/>
          <p14:tracePt t="93503" x="9547225" y="5491163"/>
          <p14:tracePt t="93514" x="9613900" y="5446713"/>
          <p14:tracePt t="93518" x="9659938" y="5400675"/>
          <p14:tracePt t="93525" x="9704388" y="5378450"/>
          <p14:tracePt t="93534" x="9726613" y="5356225"/>
          <p14:tracePt t="93540" x="9748838" y="5356225"/>
          <p14:tracePt t="93547" x="9771063" y="5311775"/>
          <p14:tracePt t="93564" x="9793288" y="5311775"/>
          <p14:tracePt t="93569" x="9793288" y="5289550"/>
          <p14:tracePt t="93577" x="9793288" y="5267325"/>
          <p14:tracePt t="93584" x="9793288" y="5245100"/>
          <p14:tracePt t="93591" x="9793288" y="5221288"/>
          <p14:tracePt t="93598" x="9793288" y="5176838"/>
          <p14:tracePt t="93605" x="9793288" y="5154613"/>
          <p14:tracePt t="93613" x="9793288" y="5110163"/>
          <p14:tracePt t="93620" x="9748838" y="5110163"/>
          <p14:tracePt t="93631" x="9726613" y="5065713"/>
          <p14:tracePt t="93634" x="9704388" y="5041900"/>
          <p14:tracePt t="93642" x="9637713" y="5019675"/>
          <p14:tracePt t="93650" x="9591675" y="4997450"/>
          <p14:tracePt t="93657" x="9525000" y="4997450"/>
          <p14:tracePt t="93664" x="9458325" y="4997450"/>
          <p14:tracePt t="93671" x="9390063" y="4997450"/>
          <p14:tracePt t="93680" x="9323388" y="5041900"/>
          <p14:tracePt t="93686" x="9232900" y="5087938"/>
          <p14:tracePt t="93698" x="9188450" y="5132388"/>
          <p14:tracePt t="93700" x="9099550" y="5245100"/>
          <p14:tracePt t="93708" x="9031288" y="5334000"/>
          <p14:tracePt t="93715" x="8964613" y="5513388"/>
          <p14:tracePt t="93722" x="8897938" y="5692775"/>
          <p14:tracePt t="93731" x="8851900" y="5827713"/>
          <p14:tracePt t="93737" x="8851900" y="5938838"/>
          <p14:tracePt t="93747" x="8851900" y="6073775"/>
          <p14:tracePt t="93752" x="8851900" y="6184900"/>
          <p14:tracePt t="93765" x="8875713" y="6319838"/>
          <p14:tracePt t="93767" x="8920163" y="6388100"/>
          <p14:tracePt t="93773" x="8942388" y="6432550"/>
          <p14:tracePt t="93781" x="9031288" y="6521450"/>
          <p14:tracePt t="93788" x="9099550" y="6589713"/>
          <p14:tracePt t="93797" x="9232900" y="6700838"/>
          <p14:tracePt t="93802" x="9367838" y="6769100"/>
          <p14:tracePt t="93813" x="9502775" y="6813550"/>
          <p14:tracePt t="93817" x="9637713" y="6813550"/>
          <p14:tracePt t="93825" x="9704388" y="6813550"/>
          <p14:tracePt t="93831" x="9793288" y="6813550"/>
          <p14:tracePt t="93840" x="9861550" y="6769100"/>
          <p14:tracePt t="93847" x="9950450" y="6700838"/>
          <p14:tracePt t="93853" x="9994900" y="6656388"/>
          <p14:tracePt t="93865" x="10085388" y="6589713"/>
          <p14:tracePt t="93869" x="10107613" y="6543675"/>
          <p14:tracePt t="93876" x="10174288" y="6454775"/>
          <p14:tracePt t="93883" x="10198100" y="6388100"/>
          <p14:tracePt t="93890" x="10287000" y="6162675"/>
          <p14:tracePt t="93897" x="10287000" y="5983288"/>
          <p14:tracePt t="93905" x="10287000" y="5827713"/>
          <p14:tracePt t="93914" x="10264775" y="5737225"/>
          <p14:tracePt t="93919" x="10220325" y="5626100"/>
          <p14:tracePt t="93931" x="10129838" y="5513388"/>
          <p14:tracePt t="93934" x="10085388" y="5468938"/>
          <p14:tracePt t="93942" x="9994900" y="5378450"/>
          <p14:tracePt t="93949" x="9928225" y="5356225"/>
          <p14:tracePt t="93956" x="9861550" y="5311775"/>
          <p14:tracePt t="93964" x="9726613" y="5267325"/>
          <p14:tracePt t="93970" x="9613900" y="5245100"/>
          <p14:tracePt t="93981" x="9502775" y="5245100"/>
          <p14:tracePt t="93986" x="9367838" y="5245100"/>
          <p14:tracePt t="93993" x="9256713" y="5267325"/>
          <p14:tracePt t="94000" x="9166225" y="5311775"/>
          <p14:tracePt t="94007" x="9099550" y="5334000"/>
          <p14:tracePt t="94015" x="9031288" y="5400675"/>
          <p14:tracePt t="94022" x="8920163" y="5491163"/>
          <p14:tracePt t="94031" x="8851900" y="5557838"/>
          <p14:tracePt t="94036" x="8785225" y="5648325"/>
          <p14:tracePt t="94048" x="8740775" y="5692775"/>
          <p14:tracePt t="94052" x="8718550" y="5759450"/>
          <p14:tracePt t="94058" x="8674100" y="5827713"/>
          <p14:tracePt t="94066" x="8650288" y="5894388"/>
          <p14:tracePt t="94073" x="8650288" y="5961063"/>
          <p14:tracePt t="94081" x="8650288" y="5983288"/>
          <p14:tracePt t="94087" x="8650288" y="6051550"/>
          <p14:tracePt t="94098" x="8650288" y="6096000"/>
          <p14:tracePt t="94102" x="8696325" y="6162675"/>
          <p14:tracePt t="94114" x="8718550" y="6184900"/>
          <p14:tracePt t="94116" x="8763000" y="6230938"/>
          <p14:tracePt t="94124" x="8829675" y="6253163"/>
          <p14:tracePt t="94131" x="8942388" y="6297613"/>
          <p14:tracePt t="94139" x="9055100" y="6319838"/>
          <p14:tracePt t="94146" x="9256713" y="6342063"/>
          <p14:tracePt t="94153" x="9436100" y="6342063"/>
          <p14:tracePt t="94165" x="9547225" y="6342063"/>
          <p14:tracePt t="94167" x="9659938" y="6319838"/>
          <p14:tracePt t="94176" x="9726613" y="6275388"/>
          <p14:tracePt t="94183" x="9817100" y="6253163"/>
          <p14:tracePt t="94189" x="9883775" y="6208713"/>
          <p14:tracePt t="94197" x="9928225" y="6140450"/>
          <p14:tracePt t="94204" x="10063163" y="6007100"/>
          <p14:tracePt t="94214" x="10152063" y="5894388"/>
          <p14:tracePt t="94219" x="10198100" y="5781675"/>
          <p14:tracePt t="94230" x="10242550" y="5648325"/>
          <p14:tracePt t="94233" x="10287000" y="5580063"/>
          <p14:tracePt t="94241" x="10287000" y="5513388"/>
          <p14:tracePt t="94249" x="10287000" y="5422900"/>
          <p14:tracePt t="94255" x="10287000" y="5378450"/>
          <p14:tracePt t="94264" x="10287000" y="5334000"/>
          <p14:tracePt t="94270" x="10287000" y="5289550"/>
          <p14:tracePt t="94281" x="10287000" y="5245100"/>
          <p14:tracePt t="94284" x="10264775" y="5221288"/>
          <p14:tracePt t="94293" x="10242550" y="5199063"/>
          <p14:tracePt t="94300" x="10220325" y="5199063"/>
          <p14:tracePt t="94307" x="10198100" y="5154613"/>
          <p14:tracePt t="94314" x="10152063" y="5154613"/>
          <p14:tracePt t="94321" x="10107613" y="5132388"/>
          <p14:tracePt t="94331" x="10040938" y="5087938"/>
          <p14:tracePt t="94336" x="9950450" y="5065713"/>
          <p14:tracePt t="94348" x="9793288" y="5065713"/>
          <p14:tracePt t="94350" x="9682163" y="5065713"/>
          <p14:tracePt t="94358" x="9547225" y="5065713"/>
          <p14:tracePt t="94365" x="9436100" y="5065713"/>
          <p14:tracePt t="94373" x="9323388" y="5110163"/>
          <p14:tracePt t="94381" x="9232900" y="5110163"/>
          <p14:tracePt t="94387" x="9166225" y="5154613"/>
          <p14:tracePt t="94398" x="9144000" y="5154613"/>
          <p14:tracePt t="94401" x="9099550" y="5154613"/>
          <p14:tracePt t="94410" x="9077325" y="5176838"/>
          <p14:tracePt t="94417" x="9055100" y="5176838"/>
          <p14:tracePt t="94423" x="9055100" y="5199063"/>
          <p14:tracePt t="94432" x="9031288" y="5199063"/>
          <p14:tracePt t="94438" x="9009063" y="5199063"/>
          <p14:tracePt t="94447" x="9009063" y="5221288"/>
          <p14:tracePt t="94464" x="8986838" y="5245100"/>
          <p14:tracePt t="94467" x="8986838" y="5267325"/>
          <p14:tracePt t="94482" x="8986838" y="5334000"/>
          <p14:tracePt t="94498" x="8986838" y="5378450"/>
          <p14:tracePt t="94515" x="8986838" y="5400675"/>
          <p14:tracePt t="94534" x="8986838" y="5422900"/>
          <p14:tracePt t="94606" x="8964613" y="5400675"/>
          <p14:tracePt t="94620" x="8964613" y="5356225"/>
          <p14:tracePt t="94630" x="8942388" y="5356225"/>
          <p14:tracePt t="94636" x="8942388" y="5334000"/>
          <p14:tracePt t="94643" x="8942388" y="5311775"/>
          <p14:tracePt t="94650" x="8920163" y="5311775"/>
          <p14:tracePt t="94657" x="8920163" y="5289550"/>
          <p14:tracePt t="94664" x="8920163" y="5267325"/>
          <p14:tracePt t="94686" x="8920163" y="5245100"/>
          <p14:tracePt t="94701" x="8897938" y="5221288"/>
          <p14:tracePt t="94715" x="8897938" y="5199063"/>
          <p14:tracePt t="94724" x="8897938" y="5176838"/>
          <p14:tracePt t="94737" x="8897938" y="5154613"/>
          <p14:tracePt t="94763" x="8897938" y="5132388"/>
          <p14:tracePt t="94781" x="8897938" y="5110163"/>
          <p14:tracePt t="94796" x="8897938" y="5087938"/>
          <p14:tracePt t="94826" x="8897938" y="5065713"/>
          <p14:tracePt t="94840" x="8897938" y="5041900"/>
          <p14:tracePt t="94854" x="8897938" y="4997450"/>
          <p14:tracePt t="94869" x="8897938" y="4975225"/>
          <p14:tracePt t="94877" x="8897938" y="4953000"/>
          <p14:tracePt t="94883" x="8897938" y="4930775"/>
          <p14:tracePt t="94899" x="8897938" y="4908550"/>
          <p14:tracePt t="94934" x="8897938" y="4886325"/>
          <p14:tracePt t="94979" x="8897938" y="4864100"/>
          <p14:tracePt t="95000" x="8897938" y="4840288"/>
          <p14:tracePt t="95015" x="8897938" y="4818063"/>
          <p14:tracePt t="95022" x="8897938" y="4795838"/>
          <p14:tracePt t="95030" x="8897938" y="4773613"/>
          <p14:tracePt t="95037" x="8897938" y="4729163"/>
          <p14:tracePt t="95047" x="8897938" y="4706938"/>
          <p14:tracePt t="95052" x="8897938" y="4684713"/>
          <p14:tracePt t="95059" x="8897938" y="4638675"/>
          <p14:tracePt t="95065" x="8897938" y="4616450"/>
          <p14:tracePt t="95081" x="8897938" y="4594225"/>
          <p14:tracePt t="95088" x="8897938" y="4572000"/>
          <p14:tracePt t="95102" x="8897938" y="4549775"/>
          <p14:tracePt t="95125" x="8897938" y="4527550"/>
          <p14:tracePt t="95432" x="8897938" y="4594225"/>
          <p14:tracePt t="95439" x="8897938" y="4638675"/>
          <p14:tracePt t="95446" x="8897938" y="4660900"/>
          <p14:tracePt t="95453" x="8897938" y="4706938"/>
          <p14:tracePt t="95465" x="8897938" y="4729163"/>
          <p14:tracePt t="95467" x="8897938" y="4773613"/>
          <p14:tracePt t="95484" x="8897938" y="4795838"/>
          <p14:tracePt t="95490" x="8897938" y="4818063"/>
          <p14:tracePt t="95498" x="8897938" y="4840288"/>
          <p14:tracePt t="95515" x="8897938" y="4864100"/>
          <p14:tracePt t="95526" x="8897938" y="4886325"/>
          <p14:tracePt t="95534" x="8897938" y="4908550"/>
          <p14:tracePt t="95541" x="8897938" y="4930775"/>
          <p14:tracePt t="95548" x="8897938" y="4975225"/>
          <p14:tracePt t="95556" x="8897938" y="4997450"/>
          <p14:tracePt t="95564" x="8897938" y="5065713"/>
          <p14:tracePt t="95570" x="8897938" y="5132388"/>
          <p14:tracePt t="95581" x="8875713" y="5245100"/>
          <p14:tracePt t="95585" x="8875713" y="5311775"/>
          <p14:tracePt t="95592" x="8851900" y="5400675"/>
          <p14:tracePt t="95599" x="8851900" y="5446713"/>
          <p14:tracePt t="95606" x="8829675" y="5491163"/>
          <p14:tracePt t="95615" x="8829675" y="5513388"/>
          <p14:tracePt t="95621" x="8829675" y="5535613"/>
          <p14:tracePt t="95630" x="8829675" y="5557838"/>
          <p14:tracePt t="95636" x="8829675" y="5580063"/>
          <p14:tracePt t="95658" x="8829675" y="5602288"/>
          <p14:tracePt t="95680" x="8829675" y="5626100"/>
          <p14:tracePt t="95738" x="8807450" y="5670550"/>
          <p14:tracePt t="95746" x="8807450" y="5715000"/>
          <p14:tracePt t="95752" x="8807450" y="5759450"/>
          <p14:tracePt t="95764" x="8785225" y="5803900"/>
          <p14:tracePt t="95767" x="8740775" y="5872163"/>
          <p14:tracePt t="95774" x="8740775" y="5938838"/>
          <p14:tracePt t="95782" x="8696325" y="6029325"/>
          <p14:tracePt t="95789" x="8650288" y="6073775"/>
          <p14:tracePt t="95797" x="8605838" y="6140450"/>
          <p14:tracePt t="95804" x="8516938" y="6230938"/>
          <p14:tracePt t="95814" x="8426450" y="6319838"/>
          <p14:tracePt t="95819" x="8269288" y="6477000"/>
          <p14:tracePt t="95826" x="8158163" y="6589713"/>
          <p14:tracePt t="95834" x="8023225" y="6723063"/>
          <p14:tracePt t="95840" x="7888288" y="6813550"/>
          <p14:tracePt t="97664" x="0" y="0"/>
        </p14:tracePtLst>
        <p14:tracePtLst>
          <p14:tracePt t="118833" x="4340225" y="6215063"/>
          <p14:tracePt t="119049" x="1971675" y="6656388"/>
          <p14:tracePt t="119055" x="2062163" y="6499225"/>
          <p14:tracePt t="119063" x="2128838" y="6388100"/>
          <p14:tracePt t="119070" x="2197100" y="6253163"/>
          <p14:tracePt t="119079" x="2286000" y="6162675"/>
          <p14:tracePt t="119084" x="2398713" y="6073775"/>
          <p14:tracePt t="119096" x="2465388" y="6007100"/>
          <p14:tracePt t="119099" x="2644775" y="5849938"/>
          <p14:tracePt t="119108" x="2801938" y="5759450"/>
          <p14:tracePt t="119115" x="2935288" y="5670550"/>
          <p14:tracePt t="119121" x="3092450" y="5580063"/>
          <p14:tracePt t="119129" x="3227388" y="5491163"/>
          <p14:tracePt t="119135" x="3362325" y="5446713"/>
          <p14:tracePt t="119145" x="3473450" y="5378450"/>
          <p14:tracePt t="119151" x="3563938" y="5356225"/>
          <p14:tracePt t="119158" x="3675063" y="5311775"/>
          <p14:tracePt t="119166" x="3743325" y="5267325"/>
          <p14:tracePt t="119173" x="3876675" y="5176838"/>
          <p14:tracePt t="119180" x="4078288" y="5110163"/>
          <p14:tracePt t="119187" x="4146550" y="5065713"/>
          <p14:tracePt t="119195" x="4213225" y="5041900"/>
          <p14:tracePt t="119201" x="4279900" y="5019675"/>
          <p14:tracePt t="119213" x="4348163" y="4997450"/>
          <p14:tracePt t="119216" x="4392613" y="4975225"/>
          <p14:tracePt t="119224" x="4414838" y="4975225"/>
          <p14:tracePt t="119231" x="4437063" y="4975225"/>
          <p14:tracePt t="119238" x="4459288" y="4953000"/>
          <p14:tracePt t="119261" x="4483100" y="4953000"/>
          <p14:tracePt t="119267" x="4505325" y="4953000"/>
          <p14:tracePt t="119290" x="4527550" y="4953000"/>
          <p14:tracePt t="119363" x="4549775" y="4953000"/>
          <p14:tracePt t="119421" x="4572000" y="4953000"/>
          <p14:tracePt t="119436" x="4594225" y="4953000"/>
          <p14:tracePt t="119458" x="4616450" y="4953000"/>
          <p14:tracePt t="119465" x="4616450" y="4930775"/>
          <p14:tracePt t="119481" x="4638675" y="4930775"/>
          <p14:tracePt t="119487" x="4660900" y="4886325"/>
          <p14:tracePt t="119497" x="4684713" y="4886325"/>
          <p14:tracePt t="119502" x="4684713" y="4864100"/>
          <p14:tracePt t="119513" x="4729163" y="4840288"/>
          <p14:tracePt t="119524" x="4751388" y="4818063"/>
          <p14:tracePt t="119538" x="4773613" y="4818063"/>
          <p14:tracePt t="119546" x="4795838" y="4773613"/>
          <p14:tracePt t="119563" x="4840288" y="4773613"/>
          <p14:tracePt t="119567" x="4840288" y="4751388"/>
          <p14:tracePt t="119575" x="4864100" y="4751388"/>
          <p14:tracePt t="119589" x="4886325" y="4729163"/>
          <p14:tracePt t="119604" x="4908550" y="4706938"/>
          <p14:tracePt t="119613" x="4930775" y="4706938"/>
          <p14:tracePt t="119630" x="4953000" y="4684713"/>
          <p14:tracePt t="119641" x="4975225" y="4684713"/>
          <p14:tracePt t="119648" x="4997450" y="4660900"/>
          <p14:tracePt t="119655" x="4997450" y="4638675"/>
          <p14:tracePt t="119669" x="5019675" y="4638675"/>
          <p14:tracePt t="119679" x="5019675" y="4616450"/>
          <p14:tracePt t="119692" x="5041900" y="4616450"/>
          <p14:tracePt t="119699" x="5041900" y="4594225"/>
          <p14:tracePt t="119713" x="5065713" y="4594225"/>
          <p14:tracePt t="119720" x="5065713" y="4572000"/>
          <p14:tracePt t="119730" x="5087938" y="4572000"/>
          <p14:tracePt t="119809" x="5087938" y="4549775"/>
          <p14:tracePt t="119845" x="5087938" y="4527550"/>
          <p14:tracePt t="119867" x="5087938" y="4505325"/>
          <p14:tracePt t="119890" x="5087938" y="4483100"/>
          <p14:tracePt t="119912" x="5087938" y="4459288"/>
          <p14:tracePt t="119918" x="5087938" y="4437063"/>
          <p14:tracePt t="119940" x="5087938" y="4414838"/>
          <p14:tracePt t="119962" x="5087938" y="4392613"/>
          <p14:tracePt t="119983" x="5087938" y="4370388"/>
          <p14:tracePt t="119991" x="5110163" y="4325938"/>
          <p14:tracePt t="119998" x="5110163" y="4279900"/>
          <p14:tracePt t="120005" x="5132388" y="4235450"/>
          <p14:tracePt t="120014" x="5154613" y="4213225"/>
          <p14:tracePt t="120020" x="5154613" y="4191000"/>
          <p14:tracePt t="120029" x="5154613" y="4146550"/>
          <p14:tracePt t="120035" x="5176838" y="4146550"/>
          <p14:tracePt t="120046" x="5176838" y="4124325"/>
          <p14:tracePt t="120048" x="5199063" y="4102100"/>
          <p14:tracePt t="120064" x="5199063" y="4078288"/>
          <p14:tracePt t="120071" x="5221288" y="4056063"/>
          <p14:tracePt t="120079" x="5221288" y="4033838"/>
          <p14:tracePt t="120096" x="5245100" y="4011613"/>
          <p14:tracePt t="120100" x="5267325" y="3989388"/>
          <p14:tracePt t="120122" x="5289550" y="3967163"/>
          <p14:tracePt t="120145" x="5289550" y="3944938"/>
          <p14:tracePt t="120166" x="5289550" y="3922713"/>
          <p14:tracePt t="120444" x="5289550" y="3944938"/>
          <p14:tracePt t="120458" x="5267325" y="3989388"/>
          <p14:tracePt t="120466" x="5245100" y="3989388"/>
          <p14:tracePt t="120473" x="5245100" y="4011613"/>
          <p14:tracePt t="120482" x="5245100" y="4033838"/>
          <p14:tracePt t="120487" x="5221288" y="4056063"/>
          <p14:tracePt t="120497" x="5199063" y="4078288"/>
          <p14:tracePt t="120502" x="5199063" y="4102100"/>
          <p14:tracePt t="120513" x="5199063" y="4146550"/>
          <p14:tracePt t="120517" x="5176838" y="4168775"/>
          <p14:tracePt t="120524" x="5154613" y="4191000"/>
          <p14:tracePt t="120532" x="5154613" y="4235450"/>
          <p14:tracePt t="120539" x="5154613" y="4257675"/>
          <p14:tracePt t="120546" x="5132388" y="4279900"/>
          <p14:tracePt t="120553" x="5132388" y="4303713"/>
          <p14:tracePt t="120562" x="5110163" y="4325938"/>
          <p14:tracePt t="120568" x="5110163" y="4348163"/>
          <p14:tracePt t="120582" x="5110163" y="4392613"/>
          <p14:tracePt t="120604" x="5110163" y="4414838"/>
          <p14:tracePt t="120619" x="5110163" y="4437063"/>
          <p14:tracePt t="120629" x="5110163" y="4459288"/>
          <p14:tracePt t="120633" x="5110163" y="4483100"/>
          <p14:tracePt t="120641" x="5110163" y="4505325"/>
          <p14:tracePt t="120656" x="5110163" y="4549775"/>
          <p14:tracePt t="120663" x="5110163" y="4594225"/>
          <p14:tracePt t="120670" x="5110163" y="4638675"/>
          <p14:tracePt t="120680" x="5087938" y="4660900"/>
          <p14:tracePt t="120684" x="5087938" y="4684713"/>
          <p14:tracePt t="120696" x="5087938" y="4729163"/>
          <p14:tracePt t="120699" x="5087938" y="4751388"/>
          <p14:tracePt t="120706" x="5087938" y="4773613"/>
          <p14:tracePt t="120714" x="5087938" y="4795838"/>
          <p14:tracePt t="120730" x="5087938" y="4840288"/>
          <p14:tracePt t="120750" x="5087938" y="4864100"/>
          <p14:tracePt t="120765" x="5087938" y="4886325"/>
          <p14:tracePt t="120772" x="5087938" y="4908550"/>
          <p14:tracePt t="120787" x="5087938" y="4930775"/>
          <p14:tracePt t="120796" x="5087938" y="4975225"/>
          <p14:tracePt t="120813" x="5087938" y="4997450"/>
          <p14:tracePt t="120816" x="5087938" y="5019675"/>
          <p14:tracePt t="120831" x="5087938" y="5041900"/>
          <p14:tracePt t="120846" x="5087938" y="5065713"/>
          <p14:tracePt t="120852" x="5110163" y="5065713"/>
          <p14:tracePt t="120863" x="5110163" y="5087938"/>
          <p14:tracePt t="120875" x="5110163" y="5110163"/>
          <p14:tracePt t="120882" x="5132388" y="5132388"/>
          <p14:tracePt t="120889" x="5132388" y="5154613"/>
          <p14:tracePt t="120896" x="5154613" y="5154613"/>
          <p14:tracePt t="120903" x="5154613" y="5176838"/>
          <p14:tracePt t="120913" x="5154613" y="5199063"/>
          <p14:tracePt t="120918" x="5199063" y="5221288"/>
          <p14:tracePt t="120933" x="5221288" y="5267325"/>
          <p14:tracePt t="120941" x="5245100" y="5289550"/>
          <p14:tracePt t="120948" x="5289550" y="5334000"/>
          <p14:tracePt t="120955" x="5356225" y="5356225"/>
          <p14:tracePt t="120963" x="5422900" y="5400675"/>
          <p14:tracePt t="120969" x="5446713" y="5422900"/>
          <p14:tracePt t="120979" x="5513388" y="5468938"/>
          <p14:tracePt t="120985" x="5580063" y="5468938"/>
          <p14:tracePt t="120992" x="5648325" y="5491163"/>
          <p14:tracePt t="120999" x="5692775" y="5491163"/>
          <p14:tracePt t="121007" x="5759450" y="5491163"/>
          <p14:tracePt t="121013" x="5827713" y="5491163"/>
          <p14:tracePt t="121021" x="5894388" y="5491163"/>
          <p14:tracePt t="121031" x="5961063" y="5491163"/>
          <p14:tracePt t="121036" x="6029325" y="5491163"/>
          <p14:tracePt t="121050" x="6118225" y="5491163"/>
          <p14:tracePt t="121059" x="6162675" y="5491163"/>
          <p14:tracePt t="121065" x="6208713" y="5491163"/>
          <p14:tracePt t="121071" x="6253163" y="5446713"/>
          <p14:tracePt t="121078" x="6275388" y="5446713"/>
          <p14:tracePt t="121085" x="6319838" y="5422900"/>
          <p14:tracePt t="121094" x="6342063" y="5378450"/>
          <p14:tracePt t="121099" x="6364288" y="5356225"/>
          <p14:tracePt t="121107" x="6410325" y="5334000"/>
          <p14:tracePt t="121114" x="6432550" y="5334000"/>
          <p14:tracePt t="121122" x="6454775" y="5289550"/>
          <p14:tracePt t="121129" x="6454775" y="5267325"/>
          <p14:tracePt t="121137" x="6499225" y="5245100"/>
          <p14:tracePt t="121144" x="6499225" y="5221288"/>
          <p14:tracePt t="121151" x="6521450" y="5199063"/>
          <p14:tracePt t="121161" x="6521450" y="5154613"/>
          <p14:tracePt t="121166" x="6543675" y="5132388"/>
          <p14:tracePt t="121174" x="6543675" y="5041900"/>
          <p14:tracePt t="121180" x="6543675" y="4975225"/>
          <p14:tracePt t="121188" x="6543675" y="4908550"/>
          <p14:tracePt t="121194" x="6543675" y="4864100"/>
          <p14:tracePt t="121203" x="6543675" y="4818063"/>
          <p14:tracePt t="121210" x="6521450" y="4773613"/>
          <p14:tracePt t="121217" x="6521450" y="4729163"/>
          <p14:tracePt t="121228" x="6521450" y="4684713"/>
          <p14:tracePt t="121232" x="6477000" y="4638675"/>
          <p14:tracePt t="121239" x="6477000" y="4594225"/>
          <p14:tracePt t="121246" x="6454775" y="4549775"/>
          <p14:tracePt t="121254" x="6432550" y="4527550"/>
          <p14:tracePt t="121261" x="6410325" y="4483100"/>
          <p14:tracePt t="121268" x="6388100" y="4459288"/>
          <p14:tracePt t="121278" x="6364288" y="4437063"/>
          <p14:tracePt t="121283" x="6364288" y="4392613"/>
          <p14:tracePt t="121291" x="6319838" y="4392613"/>
          <p14:tracePt t="121298" x="6319838" y="4370388"/>
          <p14:tracePt t="121305" x="6297613" y="4348163"/>
          <p14:tracePt t="121312" x="6275388" y="4325938"/>
          <p14:tracePt t="121319" x="6230938" y="4303713"/>
          <p14:tracePt t="121327" x="6208713" y="4303713"/>
          <p14:tracePt t="121334" x="6162675" y="4303713"/>
          <p14:tracePt t="121345" x="6118225" y="4303713"/>
          <p14:tracePt t="121348" x="6073775" y="4303713"/>
          <p14:tracePt t="121357" x="6051550" y="4303713"/>
          <p14:tracePt t="121363" x="6029325" y="4303713"/>
          <p14:tracePt t="121371" x="6007100" y="4303713"/>
          <p14:tracePt t="121385" x="5961063" y="4303713"/>
          <p14:tracePt t="121395" x="5961063" y="4348163"/>
          <p14:tracePt t="121400" x="5938838" y="4392613"/>
          <p14:tracePt t="121408" x="5894388" y="4505325"/>
          <p14:tracePt t="121414" x="5872163" y="4638675"/>
          <p14:tracePt t="121422" x="5872163" y="4729163"/>
          <p14:tracePt t="121430" x="5894388" y="4886325"/>
          <p14:tracePt t="121436" x="5961063" y="4997450"/>
          <p14:tracePt t="121444" x="6029325" y="5132388"/>
          <p14:tracePt t="121450" x="6118225" y="5199063"/>
          <p14:tracePt t="121461" x="6184900" y="5289550"/>
          <p14:tracePt t="121465" x="6297613" y="5378450"/>
          <p14:tracePt t="121473" x="6454775" y="5468938"/>
          <p14:tracePt t="121480" x="6678613" y="5535613"/>
          <p14:tracePt t="121488" x="6858000" y="5580063"/>
          <p14:tracePt t="121494" x="7015163" y="5602288"/>
          <p14:tracePt t="121502" x="7172325" y="5602288"/>
          <p14:tracePt t="121512" x="7305675" y="5580063"/>
          <p14:tracePt t="121516" x="7396163" y="5535613"/>
          <p14:tracePt t="121525" x="7507288" y="5513388"/>
          <p14:tracePt t="121531" x="7553325" y="5468938"/>
          <p14:tracePt t="121539" x="7597775" y="5422900"/>
          <p14:tracePt t="121546" x="7708900" y="5289550"/>
          <p14:tracePt t="121553" x="7799388" y="5154613"/>
          <p14:tracePt t="121561" x="7866063" y="5041900"/>
          <p14:tracePt t="121567" x="7912100" y="4908550"/>
          <p14:tracePt t="121578" x="7956550" y="4818063"/>
          <p14:tracePt t="121582" x="7978775" y="4706938"/>
          <p14:tracePt t="121591" x="7978775" y="4638675"/>
          <p14:tracePt t="121597" x="7978775" y="4572000"/>
          <p14:tracePt t="121604" x="7978775" y="4505325"/>
          <p14:tracePt t="121611" x="7956550" y="4483100"/>
          <p14:tracePt t="121619" x="7956550" y="4437063"/>
          <p14:tracePt t="121628" x="7912100" y="4392613"/>
          <p14:tracePt t="121633" x="7888288" y="4370388"/>
          <p14:tracePt t="121642" x="7843838" y="4325938"/>
          <p14:tracePt t="121649" x="7777163" y="4303713"/>
          <p14:tracePt t="121656" x="7708900" y="4279900"/>
          <p14:tracePt t="121663" x="7620000" y="4279900"/>
          <p14:tracePt t="121670" x="7485063" y="4279900"/>
          <p14:tracePt t="121678" x="7373938" y="4325938"/>
          <p14:tracePt t="121684" x="7239000" y="4392613"/>
          <p14:tracePt t="121695" x="7126288" y="4437063"/>
          <p14:tracePt t="121699" x="7015163" y="4527550"/>
          <p14:tracePt t="121707" x="6946900" y="4572000"/>
          <p14:tracePt t="121714" x="6902450" y="4616450"/>
          <p14:tracePt t="121721" x="6791325" y="4795838"/>
          <p14:tracePt t="121728" x="6745288" y="4953000"/>
          <p14:tracePt t="121736" x="6700838" y="5132388"/>
          <p14:tracePt t="121745" x="6700838" y="5311775"/>
          <p14:tracePt t="121750" x="6700838" y="5491163"/>
          <p14:tracePt t="121761" x="6791325" y="5692775"/>
          <p14:tracePt t="121765" x="6880225" y="5894388"/>
          <p14:tracePt t="121773" x="6946900" y="6007100"/>
          <p14:tracePt t="121780" x="7059613" y="6208713"/>
          <p14:tracePt t="121787" x="7172325" y="6275388"/>
          <p14:tracePt t="121795" x="7239000" y="6364288"/>
          <p14:tracePt t="121801" x="7327900" y="6454775"/>
          <p14:tracePt t="121812" x="7440613" y="6543675"/>
          <p14:tracePt t="121816" x="7507288" y="6589713"/>
          <p14:tracePt t="121824" x="7597775" y="6634163"/>
          <p14:tracePt t="121831" x="7664450" y="6656388"/>
          <p14:tracePt t="121838" x="7732713" y="6678613"/>
          <p14:tracePt t="121845" x="7799388" y="6678613"/>
          <p14:tracePt t="121852" x="7912100" y="6678613"/>
          <p14:tracePt t="121861" x="7978775" y="6656388"/>
          <p14:tracePt t="121867" x="8067675" y="6589713"/>
          <p14:tracePt t="121878" x="8135938" y="6543675"/>
          <p14:tracePt t="121882" x="8202613" y="6499225"/>
          <p14:tracePt t="121890" x="8247063" y="6454775"/>
          <p14:tracePt t="121897" x="8315325" y="6364288"/>
          <p14:tracePt t="121904" x="8359775" y="6297613"/>
          <p14:tracePt t="121911" x="8382000" y="6230938"/>
          <p14:tracePt t="121918" x="8404225" y="6162675"/>
          <p14:tracePt t="121928" x="8404225" y="6118225"/>
          <p14:tracePt t="121933" x="8404225" y="6051550"/>
          <p14:tracePt t="121941" x="8359775" y="5961063"/>
          <p14:tracePt t="121948" x="8293100" y="5872163"/>
          <p14:tracePt t="121955" x="8202613" y="5759450"/>
          <p14:tracePt t="121962" x="8113713" y="5648325"/>
          <p14:tracePt t="121969" x="8001000" y="5580063"/>
          <p14:tracePt t="121979" x="7888288" y="5513388"/>
          <p14:tracePt t="121984" x="7777163" y="5468938"/>
          <p14:tracePt t="121995" x="7642225" y="5422900"/>
          <p14:tracePt t="121998" x="7485063" y="5422900"/>
          <p14:tracePt t="122007" x="7373938" y="5422900"/>
          <p14:tracePt t="122014" x="7239000" y="5422900"/>
          <p14:tracePt t="122021" x="7059613" y="5468938"/>
          <p14:tracePt t="122028" x="6924675" y="5535613"/>
          <p14:tracePt t="122035" x="6813550" y="5626100"/>
          <p14:tracePt t="122045" x="6700838" y="5692775"/>
          <p14:tracePt t="122050" x="6634163" y="5781675"/>
          <p14:tracePt t="122058" x="6543675" y="5849938"/>
          <p14:tracePt t="122065" x="6477000" y="5961063"/>
          <p14:tracePt t="122072" x="6410325" y="6096000"/>
          <p14:tracePt t="122079" x="6388100" y="6184900"/>
          <p14:tracePt t="122086" x="6342063" y="6342063"/>
          <p14:tracePt t="122094" x="6319838" y="6565900"/>
          <p14:tracePt t="122101" x="6319838" y="6723063"/>
          <p14:tracePt t="122112" x="6319838" y="6835775"/>
          <p14:tracePt t="122219" x="8023225" y="6565900"/>
          <p14:tracePt t="122229" x="8067675" y="6364288"/>
          <p14:tracePt t="122233" x="8089900" y="6162675"/>
          <p14:tracePt t="122240" x="8089900" y="6029325"/>
          <p14:tracePt t="122247" x="8067675" y="5781675"/>
          <p14:tracePt t="122254" x="8045450" y="5535613"/>
          <p14:tracePt t="122263" x="8001000" y="5356225"/>
          <p14:tracePt t="122269" x="7912100" y="5154613"/>
          <p14:tracePt t="122280" x="7866063" y="5065713"/>
          <p14:tracePt t="122284" x="7799388" y="4975225"/>
          <p14:tracePt t="122292" x="7754938" y="4930775"/>
          <p14:tracePt t="122299" x="7664450" y="4864100"/>
          <p14:tracePt t="122306" x="7597775" y="4818063"/>
          <p14:tracePt t="122313" x="7462838" y="4773613"/>
          <p14:tracePt t="122321" x="7351713" y="4773613"/>
          <p14:tracePt t="122329" x="7216775" y="4751388"/>
          <p14:tracePt t="122335" x="7104063" y="4751388"/>
          <p14:tracePt t="122346" x="6970713" y="4773613"/>
          <p14:tracePt t="122350" x="6902450" y="4795838"/>
          <p14:tracePt t="122357" x="6791325" y="4840288"/>
          <p14:tracePt t="122365" x="6678613" y="4930775"/>
          <p14:tracePt t="122372" x="6611938" y="4997450"/>
          <p14:tracePt t="122379" x="6521450" y="5132388"/>
          <p14:tracePt t="122386" x="6454775" y="5267325"/>
          <p14:tracePt t="122396" x="6388100" y="5400675"/>
          <p14:tracePt t="122402" x="6342063" y="5580063"/>
          <p14:tracePt t="122412" x="6319838" y="5715000"/>
          <p14:tracePt t="122417" x="6319838" y="5916613"/>
          <p14:tracePt t="122423" x="6319838" y="6007100"/>
          <p14:tracePt t="122431" x="6388100" y="6253163"/>
          <p14:tracePt t="122437" x="6499225" y="6432550"/>
          <p14:tracePt t="122445" x="6589713" y="6565900"/>
          <p14:tracePt t="122452" x="6678613" y="6656388"/>
          <p14:tracePt t="122463" x="6813550" y="6745288"/>
          <p14:tracePt t="122518" x="8089900" y="6634163"/>
          <p14:tracePt t="122529" x="8180388" y="6477000"/>
          <p14:tracePt t="122533" x="8337550" y="6253163"/>
          <p14:tracePt t="122539" x="8404225" y="6096000"/>
          <p14:tracePt t="122548" x="8470900" y="5938838"/>
          <p14:tracePt t="122554" x="8516938" y="5715000"/>
          <p14:tracePt t="122562" x="8516938" y="5491163"/>
          <p14:tracePt t="122568" x="8516938" y="5334000"/>
          <p14:tracePt t="122580" x="8494713" y="5199063"/>
          <p14:tracePt t="122584" x="8426450" y="5065713"/>
          <p14:tracePt t="122591" x="8337550" y="4975225"/>
          <p14:tracePt t="122599" x="8269288" y="4864100"/>
          <p14:tracePt t="122605" x="8158163" y="4773613"/>
          <p14:tracePt t="122612" x="8067675" y="4706938"/>
          <p14:tracePt t="122620" x="7934325" y="4638675"/>
          <p14:tracePt t="122630" x="7821613" y="4594225"/>
          <p14:tracePt t="122635" x="7686675" y="4594225"/>
          <p14:tracePt t="122646" x="7507288" y="4594225"/>
          <p14:tracePt t="122649" x="7396163" y="4594225"/>
          <p14:tracePt t="122657" x="7216775" y="4616450"/>
          <p14:tracePt t="122663" x="7081838" y="4660900"/>
          <p14:tracePt t="122671" x="6946900" y="4751388"/>
          <p14:tracePt t="122679" x="6813550" y="4818063"/>
          <p14:tracePt t="122685" x="6700838" y="4930775"/>
          <p14:tracePt t="122695" x="6589713" y="5019675"/>
          <p14:tracePt t="122701" x="6521450" y="5110163"/>
          <p14:tracePt t="122708" x="6454775" y="5245100"/>
          <p14:tracePt t="122715" x="6388100" y="5378450"/>
          <p14:tracePt t="122722" x="6342063" y="5491163"/>
          <p14:tracePt t="122729" x="6297613" y="5602288"/>
          <p14:tracePt t="122737" x="6297613" y="5692775"/>
          <p14:tracePt t="122746" x="6297613" y="5849938"/>
          <p14:tracePt t="122751" x="6297613" y="5938838"/>
          <p14:tracePt t="122762" x="6319838" y="6007100"/>
          <p14:tracePt t="122765" x="6342063" y="6073775"/>
          <p14:tracePt t="122773" x="6432550" y="6140450"/>
          <p14:tracePt t="122781" x="6634163" y="6230938"/>
          <p14:tracePt t="122788" x="6924675" y="6319838"/>
          <p14:tracePt t="122796" x="7150100" y="6342063"/>
          <p14:tracePt t="122802" x="7440613" y="6275388"/>
          <p14:tracePt t="122813" x="7620000" y="6230938"/>
          <p14:tracePt t="122817" x="7777163" y="6140450"/>
          <p14:tracePt t="122825" x="7888288" y="6051550"/>
          <p14:tracePt t="122832" x="7978775" y="5983288"/>
          <p14:tracePt t="122839" x="8045450" y="5894388"/>
          <p14:tracePt t="122846" x="8135938" y="5759450"/>
          <p14:tracePt t="122854" x="8293100" y="5468938"/>
          <p14:tracePt t="122863" x="8382000" y="5267325"/>
          <p14:tracePt t="122869" x="8448675" y="5019675"/>
          <p14:tracePt t="122879" x="8470900" y="4840288"/>
          <p14:tracePt t="122884" x="8470900" y="4706938"/>
          <p14:tracePt t="122890" x="8470900" y="4594225"/>
          <p14:tracePt t="122898" x="8448675" y="4483100"/>
          <p14:tracePt t="122905" x="8426450" y="4414838"/>
          <p14:tracePt t="122913" x="8404225" y="4370388"/>
          <p14:tracePt t="122919" x="8382000" y="4348163"/>
          <p14:tracePt t="122929" x="8337550" y="4303713"/>
          <p14:tracePt t="122935" x="8315325" y="4279900"/>
          <p14:tracePt t="122942" x="8269288" y="4235450"/>
          <p14:tracePt t="122949" x="8224838" y="4213225"/>
          <p14:tracePt t="122956" x="8135938" y="4168775"/>
          <p14:tracePt t="122963" x="8067675" y="4146550"/>
          <p14:tracePt t="122972" x="8001000" y="4146550"/>
          <p14:tracePt t="122980" x="7934325" y="4146550"/>
          <p14:tracePt t="122985" x="7888288" y="4146550"/>
          <p14:tracePt t="122996" x="7821613" y="4146550"/>
          <p14:tracePt t="123000" x="7754938" y="4146550"/>
          <p14:tracePt t="123008" x="7708900" y="4191000"/>
          <p14:tracePt t="123013" x="7620000" y="4213225"/>
          <p14:tracePt t="123021" x="7597775" y="4257675"/>
          <p14:tracePt t="123029" x="7575550" y="4279900"/>
          <p14:tracePt t="123036" x="7531100" y="4303713"/>
          <p14:tracePt t="123046" x="7507288" y="4370388"/>
          <p14:tracePt t="123051" x="7485063" y="4414838"/>
          <p14:tracePt t="123058" x="7462838" y="4437063"/>
          <p14:tracePt t="123066" x="7462838" y="4483100"/>
          <p14:tracePt t="123072" x="7440613" y="4505325"/>
          <p14:tracePt t="123079" x="7440613" y="4527550"/>
          <p14:tracePt t="123087" x="7440613" y="4572000"/>
          <p14:tracePt t="123102" x="7440613" y="4594225"/>
          <p14:tracePt t="123183" x="7462838" y="4594225"/>
          <p14:tracePt t="123189" x="7462838" y="4616450"/>
          <p14:tracePt t="123204" x="7485063" y="4638675"/>
          <p14:tracePt t="123979" x="7708900" y="4594225"/>
          <p14:tracePt t="123986" x="7956550" y="4483100"/>
          <p14:tracePt t="123996" x="8293100" y="4437063"/>
          <p14:tracePt t="124000" x="8605838" y="4414838"/>
          <p14:tracePt t="124008" x="8920163" y="4414838"/>
          <p14:tracePt t="124015" x="9166225" y="4414838"/>
          <p14:tracePt t="124022" x="9412288" y="4414838"/>
          <p14:tracePt t="124029" x="9637713" y="4459288"/>
          <p14:tracePt t="124036" x="9817100" y="4527550"/>
          <p14:tracePt t="124047" x="10063163" y="4638675"/>
          <p14:tracePt t="124051" x="10264775" y="4751388"/>
          <p14:tracePt t="124063" x="10399713" y="4840288"/>
          <p14:tracePt t="124066" x="10466388" y="4908550"/>
          <p14:tracePt t="124073" x="10601325" y="4975225"/>
          <p14:tracePt t="124080" x="10668000" y="5041900"/>
          <p14:tracePt t="124087" x="10690225" y="5110163"/>
          <p14:tracePt t="124095" x="10734675" y="5176838"/>
          <p14:tracePt t="124102" x="10756900" y="5221288"/>
          <p14:tracePt t="124113" x="10756900" y="5289550"/>
          <p14:tracePt t="124118" x="10734675" y="5311775"/>
          <p14:tracePt t="124125" x="10668000" y="5400675"/>
          <p14:tracePt t="124132" x="10421938" y="5491163"/>
          <p14:tracePt t="124139" x="10107613" y="5557838"/>
          <p14:tracePt t="124146" x="9817100" y="5626100"/>
          <p14:tracePt t="124153" x="9458325" y="5626100"/>
          <p14:tracePt t="124163" x="8942388" y="5602288"/>
          <p14:tracePt t="124168" x="8628063" y="5602288"/>
          <p14:tracePt t="124180" x="8315325" y="5557838"/>
          <p14:tracePt t="124182" x="8113713" y="5535613"/>
          <p14:tracePt t="124190" x="7866063" y="5491163"/>
          <p14:tracePt t="124198" x="7686675" y="5422900"/>
          <p14:tracePt t="124204" x="7553325" y="5378450"/>
          <p14:tracePt t="124212" x="7485063" y="5334000"/>
          <p14:tracePt t="124220" x="7418388" y="5289550"/>
          <p14:tracePt t="124229" x="7396163" y="5245100"/>
          <p14:tracePt t="124234" x="7351713" y="5199063"/>
          <p14:tracePt t="124242" x="7351713" y="5132388"/>
          <p14:tracePt t="124249" x="7327900" y="4997450"/>
          <p14:tracePt t="124256" x="7351713" y="4840288"/>
          <p14:tracePt t="124263" x="7418388" y="4684713"/>
          <p14:tracePt t="124270" x="7507288" y="4527550"/>
          <p14:tracePt t="124280" x="7664450" y="4348163"/>
          <p14:tracePt t="124285" x="7843838" y="4191000"/>
          <p14:tracePt t="124296" x="8180388" y="3898900"/>
          <p14:tracePt t="124299" x="8583613" y="3721100"/>
          <p14:tracePt t="124307" x="8897938" y="3608388"/>
          <p14:tracePt t="124314" x="9301163" y="3429000"/>
          <p14:tracePt t="124321" x="9569450" y="3384550"/>
          <p14:tracePt t="124329" x="9704388" y="3340100"/>
          <p14:tracePt t="124336" x="10129838" y="3384550"/>
          <p14:tracePt t="124346" x="10399713" y="3473450"/>
          <p14:tracePt t="124351" x="10623550" y="3563938"/>
          <p14:tracePt t="124359" x="10825163" y="3697288"/>
          <p14:tracePt t="124365" x="10960100" y="3810000"/>
          <p14:tracePt t="124372" x="11071225" y="3876675"/>
          <p14:tracePt t="124379" x="11137900" y="3967163"/>
          <p14:tracePt t="124387" x="11206163" y="4102100"/>
          <p14:tracePt t="124396" x="11272838" y="4235450"/>
          <p14:tracePt t="124401" x="11295063" y="4325938"/>
          <p14:tracePt t="124413" x="11317288" y="4392613"/>
          <p14:tracePt t="124416" x="11317288" y="4459288"/>
          <p14:tracePt t="124424" x="11317288" y="4527550"/>
          <p14:tracePt t="124432" x="11228388" y="4684713"/>
          <p14:tracePt t="124438" x="11183938" y="4795838"/>
          <p14:tracePt t="124446" x="11093450" y="4864100"/>
          <p14:tracePt t="124452" x="10960100" y="4953000"/>
          <p14:tracePt t="124463" x="10734675" y="5087938"/>
          <p14:tracePt t="124468" x="10533063" y="5154613"/>
          <p14:tracePt t="124480" x="10331450" y="5199063"/>
          <p14:tracePt t="124483" x="10174288" y="5199063"/>
          <p14:tracePt t="124489" x="9994900" y="5199063"/>
          <p14:tracePt t="124497" x="9793288" y="5176838"/>
          <p14:tracePt t="124504" x="9613900" y="5132388"/>
          <p14:tracePt t="124513" x="9436100" y="5041900"/>
          <p14:tracePt t="124518" x="9301163" y="4975225"/>
          <p14:tracePt t="124530" x="9232900" y="4908550"/>
          <p14:tracePt t="124533" x="9166225" y="4864100"/>
          <p14:tracePt t="124541" x="9121775" y="4864100"/>
          <p14:tracePt t="124548" x="9099550" y="4840288"/>
          <p14:tracePt t="124556" x="9077325" y="4818063"/>
          <p14:tracePt t="124570" x="9055100" y="4795838"/>
          <p14:tracePt t="124579" x="9031288" y="4773613"/>
          <p14:tracePt t="126046" x="9188450" y="4773613"/>
          <p14:tracePt t="126052" x="9390063" y="4773613"/>
          <p14:tracePt t="126063" x="9569450" y="4818063"/>
          <p14:tracePt t="126068" x="9682163" y="4818063"/>
          <p14:tracePt t="126074" x="9793288" y="4886325"/>
          <p14:tracePt t="126082" x="10063163" y="5065713"/>
          <p14:tracePt t="126088" x="10309225" y="5221288"/>
          <p14:tracePt t="126096" x="10466388" y="5334000"/>
          <p14:tracePt t="126103" x="10601325" y="5422900"/>
          <p14:tracePt t="126113" x="10712450" y="5557838"/>
          <p14:tracePt t="126119" x="10891838" y="5759450"/>
          <p14:tracePt t="126129" x="11004550" y="5961063"/>
          <p14:tracePt t="126132" x="11183938" y="6275388"/>
          <p14:tracePt t="126140" x="11272838" y="6432550"/>
          <p14:tracePt t="126148" x="11341100" y="6565900"/>
          <p14:tracePt t="126154" x="11363325" y="6700838"/>
          <p14:tracePt t="126163" x="11363325" y="6769100"/>
          <p14:tracePt t="126169" x="11363325" y="6835775"/>
          <p14:tracePt t="126280" x="9390063" y="6634163"/>
          <p14:tracePt t="126286" x="9256713" y="6499225"/>
          <p14:tracePt t="126297" x="9077325" y="6253163"/>
          <p14:tracePt t="126301" x="8964613" y="6051550"/>
          <p14:tracePt t="126308" x="8851900" y="5692775"/>
          <p14:tracePt t="126315" x="8807450" y="5400675"/>
          <p14:tracePt t="126322" x="8807450" y="5154613"/>
          <p14:tracePt t="126329" x="8851900" y="4997450"/>
          <p14:tracePt t="126337" x="8942388" y="4773613"/>
          <p14:tracePt t="126345" x="9031288" y="4638675"/>
          <p14:tracePt t="126352" x="9144000" y="4505325"/>
          <p14:tracePt t="126363" x="9232900" y="4392613"/>
          <p14:tracePt t="126366" x="9367838" y="4303713"/>
          <p14:tracePt t="126374" x="9502775" y="4235450"/>
          <p14:tracePt t="126380" x="9637713" y="4191000"/>
          <p14:tracePt t="126388" x="9748838" y="4146550"/>
          <p14:tracePt t="126396" x="9950450" y="4146550"/>
          <p14:tracePt t="126403" x="10129838" y="4146550"/>
          <p14:tracePt t="126412" x="10264775" y="4191000"/>
          <p14:tracePt t="126417" x="10399713" y="4235450"/>
          <p14:tracePt t="126425" x="10488613" y="4303713"/>
          <p14:tracePt t="126433" x="10601325" y="4392613"/>
          <p14:tracePt t="126440" x="10756900" y="4594225"/>
          <p14:tracePt t="126447" x="10847388" y="4729163"/>
          <p14:tracePt t="126454" x="10914063" y="4886325"/>
          <p14:tracePt t="126462" x="10960100" y="5019675"/>
          <p14:tracePt t="126468" x="10982325" y="5199063"/>
          <p14:tracePt t="126480" x="10982325" y="5356225"/>
          <p14:tracePt t="126482" x="10960100" y="5491163"/>
          <p14:tracePt t="126491" x="10914063" y="5580063"/>
          <p14:tracePt t="126497" x="10869613" y="5692775"/>
          <p14:tracePt t="126505" x="10825163" y="5737225"/>
          <p14:tracePt t="126513" x="10712450" y="5827713"/>
          <p14:tracePt t="126520" x="10555288" y="5916613"/>
          <p14:tracePt t="126529" x="10331450" y="5983288"/>
          <p14:tracePt t="126535" x="10152063" y="5983288"/>
          <p14:tracePt t="126546" x="9994900" y="5983288"/>
          <p14:tracePt t="126549" x="9839325" y="5961063"/>
          <p14:tracePt t="126556" x="9726613" y="5916613"/>
          <p14:tracePt t="126564" x="9591675" y="5872163"/>
          <p14:tracePt t="126571" x="9502775" y="5803900"/>
          <p14:tracePt t="126579" x="9436100" y="5715000"/>
          <p14:tracePt t="126586" x="9345613" y="5580063"/>
          <p14:tracePt t="126596" x="9256713" y="5491163"/>
          <p14:tracePt t="126601" x="9210675" y="5378450"/>
          <p14:tracePt t="126608" x="9144000" y="5245100"/>
          <p14:tracePt t="126615" x="9121775" y="5176838"/>
          <p14:tracePt t="126622" x="9099550" y="5041900"/>
          <p14:tracePt t="126629" x="9099550" y="4930775"/>
          <p14:tracePt t="126636" x="9099550" y="4818063"/>
          <p14:tracePt t="126646" x="9121775" y="4729163"/>
          <p14:tracePt t="126651" x="9144000" y="4660900"/>
          <p14:tracePt t="126663" x="9166225" y="4616450"/>
          <p14:tracePt t="126666" x="9210675" y="4505325"/>
          <p14:tracePt t="126673" x="9256713" y="4437063"/>
          <p14:tracePt t="126680" x="9278938" y="4392613"/>
          <p14:tracePt t="126687" x="9301163" y="4348163"/>
          <p14:tracePt t="126695" x="9323388" y="4348163"/>
          <p14:tracePt t="126702" x="9367838" y="4303713"/>
          <p14:tracePt t="126713" x="9412288" y="4279900"/>
          <p14:tracePt t="126718" x="9436100" y="4257675"/>
          <p14:tracePt t="126725" x="9502775" y="4235450"/>
          <p14:tracePt t="126732" x="9547225" y="4235450"/>
          <p14:tracePt t="126739" x="9569450" y="4235450"/>
          <p14:tracePt t="126746" x="9613900" y="4235450"/>
          <p14:tracePt t="126753" x="9682163" y="4235450"/>
          <p14:tracePt t="126763" x="9748838" y="4257675"/>
          <p14:tracePt t="126768" x="9793288" y="4279900"/>
          <p14:tracePt t="126780" x="9817100" y="4279900"/>
          <p14:tracePt t="126782" x="9861550" y="4325938"/>
          <p14:tracePt t="126798" x="9883775" y="4348163"/>
          <p14:tracePt t="126812" x="9883775" y="4370388"/>
          <p14:tracePt t="126829" x="9883775" y="4392613"/>
          <p14:tracePt t="126842" x="9883775" y="4414838"/>
          <p14:tracePt t="126855" x="9861550" y="4414838"/>
          <p14:tracePt t="126862" x="9817100" y="4437063"/>
          <p14:tracePt t="126870" x="9748838" y="4459288"/>
          <p14:tracePt t="126879" x="9682163" y="4459288"/>
          <p14:tracePt t="126885" x="9613900" y="4459288"/>
          <p14:tracePt t="126896" x="9547225" y="4437063"/>
          <p14:tracePt t="126900" x="9480550" y="4437063"/>
          <p14:tracePt t="126907" x="9412288" y="4414838"/>
          <p14:tracePt t="126914" x="9367838" y="4392613"/>
          <p14:tracePt t="126921" x="9323388" y="4370388"/>
          <p14:tracePt t="126930" x="9278938" y="4370388"/>
          <p14:tracePt t="126946" x="9256713" y="4348163"/>
          <p14:tracePt t="126980" x="9256713" y="4325938"/>
          <p14:tracePt t="126987" x="9256713" y="4303713"/>
          <p14:tracePt t="126996" x="9256713" y="4279900"/>
          <p14:tracePt t="127002" x="9256713" y="4257675"/>
          <p14:tracePt t="127012" x="9278938" y="4235450"/>
          <p14:tracePt t="127016" x="9278938" y="4191000"/>
          <p14:tracePt t="127023" x="9301163" y="4191000"/>
          <p14:tracePt t="127031" x="9301163" y="4146550"/>
          <p14:tracePt t="127038" x="9323388" y="4146550"/>
          <p14:tracePt t="127053" x="9323388" y="4124325"/>
          <p14:tracePt t="127062" x="9345613" y="4124325"/>
          <p14:tracePt t="127082" x="9367838" y="4102100"/>
          <p14:tracePt t="127104" x="9390063" y="4102100"/>
          <p14:tracePt t="127112" x="9412288" y="4102100"/>
          <p14:tracePt t="127156" x="9412288" y="4078288"/>
          <p14:tracePt t="127178" x="9412288" y="4056063"/>
          <p14:tracePt t="127184" x="9390063" y="4056063"/>
          <p14:tracePt t="127195" x="9367838" y="4056063"/>
          <p14:tracePt t="127201" x="9345613" y="4033838"/>
          <p14:tracePt t="127206" x="9278938" y="4011613"/>
          <p14:tracePt t="127213" x="9232900" y="4011613"/>
          <p14:tracePt t="127221" x="9166225" y="4011613"/>
          <p14:tracePt t="127229" x="9121775" y="4011613"/>
          <p14:tracePt t="127235" x="9077325" y="4011613"/>
          <p14:tracePt t="127246" x="9055100" y="4011613"/>
          <p14:tracePt t="127250" x="9009063" y="4011613"/>
          <p14:tracePt t="127259" x="8986838" y="4011613"/>
          <p14:tracePt t="127265" x="8964613" y="4011613"/>
          <p14:tracePt t="127279" x="8942388" y="4011613"/>
          <p14:tracePt t="127301" x="8920163" y="4011613"/>
          <p14:tracePt t="127316" x="8920163" y="4056063"/>
          <p14:tracePt t="127323" x="8920163" y="4102100"/>
          <p14:tracePt t="127331" x="8964613" y="4191000"/>
          <p14:tracePt t="127338" x="9009063" y="4303713"/>
          <p14:tracePt t="127345" x="9144000" y="4459288"/>
          <p14:tracePt t="127352" x="9256713" y="4594225"/>
          <p14:tracePt t="127362" x="9367838" y="4706938"/>
          <p14:tracePt t="127368" x="9436100" y="4795838"/>
          <p14:tracePt t="127374" x="9547225" y="4864100"/>
          <p14:tracePt t="127382" x="9613900" y="4886325"/>
          <p14:tracePt t="127389" x="9682163" y="4930775"/>
          <p14:tracePt t="127396" x="9704388" y="4930775"/>
          <p14:tracePt t="127403" x="9726613" y="4953000"/>
          <p14:tracePt t="127412" x="9771063" y="4953000"/>
          <p14:tracePt t="127418" x="9793288" y="4953000"/>
          <p14:tracePt t="127429" x="9817100" y="4953000"/>
          <p14:tracePt t="127433" x="9839325" y="4953000"/>
          <p14:tracePt t="127447" x="9861550" y="4953000"/>
          <p14:tracePt t="127454" x="9883775" y="4930775"/>
          <p14:tracePt t="127463" x="9906000" y="4908550"/>
          <p14:tracePt t="127469" x="9906000" y="4886325"/>
          <p14:tracePt t="127479" x="9928225" y="4886325"/>
          <p14:tracePt t="127494" x="9928225" y="4864100"/>
          <p14:tracePt t="127498" x="9950450" y="4840288"/>
          <p14:tracePt t="127520" x="9950450" y="4818063"/>
          <p14:tracePt t="127534" x="9950450" y="4795838"/>
          <p14:tracePt t="127564" x="9950450" y="4773613"/>
          <p14:tracePt t="127586" x="9906000" y="4773613"/>
          <p14:tracePt t="127595" x="9883775" y="4773613"/>
          <p14:tracePt t="127601" x="9817100" y="4773613"/>
          <p14:tracePt t="127609" x="9793288" y="4773613"/>
          <p14:tracePt t="127615" x="9726613" y="4773613"/>
          <p14:tracePt t="127622" x="9682163" y="4773613"/>
          <p14:tracePt t="127629" x="9613900" y="4818063"/>
          <p14:tracePt t="127637" x="9591675" y="4818063"/>
          <p14:tracePt t="127646" x="9525000" y="4864100"/>
          <p14:tracePt t="127651" x="9480550" y="4886325"/>
          <p14:tracePt t="127663" x="9458325" y="4908550"/>
          <p14:tracePt t="127666" x="9436100" y="4953000"/>
          <p14:tracePt t="127674" x="9390063" y="4975225"/>
          <p14:tracePt t="127682" x="9390063" y="4997450"/>
          <p14:tracePt t="127688" x="9367838" y="5041900"/>
          <p14:tracePt t="127695" x="9323388" y="5065713"/>
          <p14:tracePt t="127702" x="9323388" y="5087938"/>
          <p14:tracePt t="127712" x="9323388" y="5110163"/>
          <p14:tracePt t="127717" x="9301163" y="5132388"/>
          <p14:tracePt t="127732" x="9301163" y="5154613"/>
          <p14:tracePt t="127754" x="9301163" y="5176838"/>
          <p14:tracePt t="127798" x="9345613" y="5176838"/>
          <p14:tracePt t="127812" x="9367838" y="5154613"/>
          <p14:tracePt t="127819" x="9390063" y="5132388"/>
          <p14:tracePt t="127828" x="9412288" y="5087938"/>
          <p14:tracePt t="127835" x="9436100" y="5019675"/>
          <p14:tracePt t="127847" x="9458325" y="4930775"/>
          <p14:tracePt t="127849" x="9458325" y="4908550"/>
          <p14:tracePt t="127856" x="9480550" y="4840288"/>
          <p14:tracePt t="127864" x="9480550" y="4751388"/>
          <p14:tracePt t="127871" x="9480550" y="4706938"/>
          <p14:tracePt t="127878" x="9480550" y="4572000"/>
          <p14:tracePt t="127885" x="9480550" y="4527550"/>
          <p14:tracePt t="127896" x="9458325" y="4483100"/>
          <p14:tracePt t="127900" x="9458325" y="4459288"/>
          <p14:tracePt t="127908" x="9458325" y="4437063"/>
          <p14:tracePt t="127915" x="9436100" y="4437063"/>
          <p14:tracePt t="127922" x="9436100" y="4392613"/>
          <p14:tracePt t="127936" x="9412288" y="4392613"/>
          <p14:tracePt t="127945" x="9390063" y="4370388"/>
          <p14:tracePt t="127951" x="9367838" y="4370388"/>
          <p14:tracePt t="127962" x="9345613" y="4392613"/>
          <p14:tracePt t="127965" x="9301163" y="4392613"/>
          <p14:tracePt t="127973" x="9232900" y="4459288"/>
          <p14:tracePt t="127981" x="9166225" y="4483100"/>
          <p14:tracePt t="127988" x="9099550" y="4549775"/>
          <p14:tracePt t="127996" x="9055100" y="4594225"/>
          <p14:tracePt t="128002" x="9009063" y="4638675"/>
          <p14:tracePt t="128013" x="8964613" y="4684713"/>
          <p14:tracePt t="128018" x="8942388" y="4729163"/>
          <p14:tracePt t="128024" x="8920163" y="4751388"/>
          <p14:tracePt t="128032" x="8897938" y="4840288"/>
          <p14:tracePt t="128039" x="8897938" y="4864100"/>
          <p14:tracePt t="128046" x="8875713" y="4886325"/>
          <p14:tracePt t="128053" x="8875713" y="4930775"/>
          <p14:tracePt t="128062" x="8875713" y="4997450"/>
          <p14:tracePt t="128068" x="8875713" y="5019675"/>
          <p14:tracePt t="128079" x="8897938" y="5041900"/>
          <p14:tracePt t="128082" x="8920163" y="5065713"/>
          <p14:tracePt t="128090" x="9009063" y="5110163"/>
          <p14:tracePt t="128096" x="9077325" y="5132388"/>
          <p14:tracePt t="128104" x="9144000" y="5154613"/>
          <p14:tracePt t="128112" x="9210675" y="5154613"/>
          <p14:tracePt t="128119" x="9278938" y="5132388"/>
          <p14:tracePt t="128129" x="9323388" y="5087938"/>
          <p14:tracePt t="128133" x="9390063" y="5065713"/>
          <p14:tracePt t="128142" x="9412288" y="4997450"/>
          <p14:tracePt t="128148" x="9458325" y="4953000"/>
          <p14:tracePt t="128155" x="9480550" y="4908550"/>
          <p14:tracePt t="128163" x="9502775" y="4840288"/>
          <p14:tracePt t="128170" x="9525000" y="4706938"/>
          <p14:tracePt t="128179" x="9502775" y="4527550"/>
          <p14:tracePt t="128185" x="9458325" y="4392613"/>
          <p14:tracePt t="128196" x="9412288" y="4257675"/>
          <p14:tracePt t="128200" x="9367838" y="4191000"/>
          <p14:tracePt t="128207" x="9345613" y="4146550"/>
          <p14:tracePt t="128214" x="9301163" y="4102100"/>
          <p14:tracePt t="128221" x="9278938" y="4078288"/>
          <p14:tracePt t="128229" x="9256713" y="4056063"/>
          <p14:tracePt t="128236" x="9188450" y="4011613"/>
          <p14:tracePt t="128246" x="9144000" y="3989388"/>
          <p14:tracePt t="128251" x="9077325" y="3989388"/>
          <p14:tracePt t="128263" x="9009063" y="3989388"/>
          <p14:tracePt t="128265" x="8964613" y="3989388"/>
          <p14:tracePt t="128273" x="8875713" y="3989388"/>
          <p14:tracePt t="128279" x="8740775" y="4078288"/>
          <p14:tracePt t="128287" x="8628063" y="4168775"/>
          <p14:tracePt t="128296" x="8561388" y="4257675"/>
          <p14:tracePt t="128302" x="8494713" y="4325938"/>
          <p14:tracePt t="128312" x="8448675" y="4370388"/>
          <p14:tracePt t="128315" x="8426450" y="4437063"/>
          <p14:tracePt t="128324" x="8382000" y="4483100"/>
          <p14:tracePt t="128331" x="8359775" y="4527550"/>
          <p14:tracePt t="128338" x="8359775" y="4572000"/>
          <p14:tracePt t="128345" x="8359775" y="4616450"/>
          <p14:tracePt t="128353" x="8359775" y="4638675"/>
          <p14:tracePt t="128362" x="8359775" y="4660900"/>
          <p14:tracePt t="128367" x="8359775" y="4684713"/>
          <p14:tracePt t="128382" x="8359775" y="4706938"/>
          <p14:tracePt t="128389" x="8359775" y="4729163"/>
          <p14:tracePt t="128404" x="8382000" y="4729163"/>
          <p14:tracePt t="128412" x="8382000" y="4751388"/>
          <p14:tracePt t="128418" x="8404225" y="4751388"/>
          <p14:tracePt t="128433" x="8426450" y="4751388"/>
          <p14:tracePt t="128441" x="8448675" y="4751388"/>
          <p14:tracePt t="128455" x="8494713" y="4751388"/>
          <p14:tracePt t="128462" x="8494713" y="4729163"/>
          <p14:tracePt t="128469" x="8516938" y="4706938"/>
          <p14:tracePt t="128484" x="8539163" y="4706938"/>
          <p14:tracePt t="128507" x="8561388" y="4706938"/>
          <p14:tracePt t="128521" x="8583613" y="4706938"/>
          <p14:tracePt t="128564" x="8605838" y="4706938"/>
          <p14:tracePt t="128572" x="8605838" y="4684713"/>
          <p14:tracePt t="128586" x="8628063" y="4684713"/>
          <p14:tracePt t="128596" x="8628063" y="4660900"/>
          <p14:tracePt t="128612" x="8650288" y="4638675"/>
          <p14:tracePt t="128617" x="8674100" y="4638675"/>
          <p14:tracePt t="128623" x="8674100" y="4616450"/>
          <p14:tracePt t="128638" x="8696325" y="4594225"/>
          <p14:tracePt t="128662" x="8718550" y="4572000"/>
          <p14:tracePt t="128681" x="8740775" y="4549775"/>
          <p14:tracePt t="128689" x="8740775" y="4527550"/>
          <p14:tracePt t="128696" x="8763000" y="4527550"/>
          <p14:tracePt t="128718" x="8785225" y="4505325"/>
          <p14:tracePt t="128732" x="8829675" y="4505325"/>
          <p14:tracePt t="128741" x="8829675" y="4483100"/>
          <p14:tracePt t="128747" x="8851900" y="4483100"/>
          <p14:tracePt t="128754" x="8875713" y="4483100"/>
          <p14:tracePt t="128763" x="8897938" y="4459288"/>
          <p14:tracePt t="128779" x="8920163" y="4437063"/>
          <p14:tracePt t="128799" x="8964613" y="4414838"/>
          <p14:tracePt t="128820" x="8986838" y="4392613"/>
          <p14:tracePt t="128828" x="8986838" y="4370388"/>
          <p14:tracePt t="128846" x="9009063" y="4348163"/>
          <p14:tracePt t="128849" x="9009063" y="4325938"/>
          <p14:tracePt t="128857" x="9009063" y="4303713"/>
          <p14:tracePt t="128864" x="9031288" y="4303713"/>
          <p14:tracePt t="128871" x="9055100" y="4279900"/>
          <p14:tracePt t="128879" x="9055100" y="4257675"/>
          <p14:tracePt t="128886" x="9077325" y="4235450"/>
          <p14:tracePt t="128896" x="9099550" y="4213225"/>
          <p14:tracePt t="128901" x="9121775" y="4191000"/>
          <p14:tracePt t="128913" x="9121775" y="4168775"/>
          <p14:tracePt t="128916" x="9144000" y="4168775"/>
          <p14:tracePt t="128922" x="9144000" y="4146550"/>
          <p14:tracePt t="128937" x="9166225" y="4146550"/>
          <p14:tracePt t="128945" x="9166225" y="4124325"/>
          <p14:tracePt t="128951" x="9188450" y="4124325"/>
          <p14:tracePt t="128966" x="9188450" y="4102100"/>
          <p14:tracePt t="128974" x="9188450" y="4078288"/>
          <p14:tracePt t="131595" x="9301163" y="3989388"/>
          <p14:tracePt t="131602" x="9436100" y="3832225"/>
          <p14:tracePt t="131610" x="9525000" y="3765550"/>
          <p14:tracePt t="131616" x="9726613" y="3652838"/>
          <p14:tracePt t="131624" x="9861550" y="3608388"/>
          <p14:tracePt t="131631" x="10018713" y="3608388"/>
          <p14:tracePt t="131639" x="10242550" y="3630613"/>
          <p14:tracePt t="131645" x="10421938" y="3675063"/>
          <p14:tracePt t="131653" x="10601325" y="3765550"/>
          <p14:tracePt t="131661" x="10802938" y="3944938"/>
          <p14:tracePt t="131668" x="11004550" y="4102100"/>
          <p14:tracePt t="131678" x="11137900" y="4279900"/>
          <p14:tracePt t="131681" x="11295063" y="4437063"/>
          <p14:tracePt t="131690" x="11407775" y="4660900"/>
          <p14:tracePt t="131697" x="11542713" y="4908550"/>
          <p14:tracePt t="131704" x="11587163" y="5087938"/>
          <p14:tracePt t="131711" x="11631613" y="5221288"/>
          <p14:tracePt t="131719" x="11631613" y="5356225"/>
          <p14:tracePt t="131727" x="11631613" y="5422900"/>
          <p14:tracePt t="131733" x="11609388" y="5491163"/>
          <p14:tracePt t="131744" x="11587163" y="5557838"/>
          <p14:tracePt t="131747" x="11474450" y="5648325"/>
          <p14:tracePt t="131755" x="11341100" y="5737225"/>
          <p14:tracePt t="131762" x="11161713" y="5827713"/>
          <p14:tracePt t="131770" x="10982325" y="5872163"/>
          <p14:tracePt t="131777" x="10847388" y="5938838"/>
          <p14:tracePt t="131784" x="10668000" y="5961063"/>
          <p14:tracePt t="131793" x="10488613" y="5961063"/>
          <p14:tracePt t="131799" x="10309225" y="5983288"/>
          <p14:tracePt t="131807" x="10129838" y="6007100"/>
          <p14:tracePt t="131813" x="9994900" y="6007100"/>
          <p14:tracePt t="131821" x="9883775" y="6007100"/>
          <p14:tracePt t="131828" x="9771063" y="5983288"/>
          <p14:tracePt t="131835" x="9637713" y="5916613"/>
          <p14:tracePt t="131843" x="9547225" y="5872163"/>
          <p14:tracePt t="131850" x="9458325" y="5781675"/>
          <p14:tracePt t="131860" x="9367838" y="5648325"/>
          <p14:tracePt t="131864" x="9301163" y="5422900"/>
          <p14:tracePt t="131872" x="9188450" y="4997450"/>
          <p14:tracePt t="131879" x="9144000" y="4594225"/>
          <p14:tracePt t="131888" x="9166225" y="4279900"/>
          <p14:tracePt t="131894" x="9210675" y="4011613"/>
          <p14:tracePt t="131901" x="9323388" y="3563938"/>
          <p14:tracePt t="131910" x="9412288" y="3316288"/>
          <p14:tracePt t="131915" x="9525000" y="3136900"/>
          <p14:tracePt t="131924" x="9659938" y="2959100"/>
          <p14:tracePt t="131930" x="9748838" y="2846388"/>
          <p14:tracePt t="131938" x="9861550" y="2779713"/>
          <p14:tracePt t="131945" x="9994900" y="2689225"/>
          <p14:tracePt t="131952" x="10129838" y="2600325"/>
          <p14:tracePt t="131959" x="10309225" y="2554288"/>
          <p14:tracePt t="131967" x="10488613" y="2554288"/>
          <p14:tracePt t="131977" x="10734675" y="2578100"/>
          <p14:tracePt t="131981" x="10982325" y="2644775"/>
          <p14:tracePt t="131989" x="11228388" y="2733675"/>
          <p14:tracePt t="131996" x="11317288" y="2779713"/>
          <p14:tracePt t="132004" x="11587163" y="2935288"/>
          <p14:tracePt t="132010" x="11877675" y="3114675"/>
          <p14:tracePt t="132018" x="12125325" y="3271838"/>
          <p14:tracePt t="132130" x="11474450" y="4124325"/>
          <p14:tracePt t="132136" x="11071225" y="4191000"/>
          <p14:tracePt t="132145" x="10802938" y="4235450"/>
          <p14:tracePt t="132150" x="10533063" y="4235450"/>
          <p14:tracePt t="132163" x="10264775" y="4235450"/>
          <p14:tracePt t="132165" x="10085388" y="4235450"/>
          <p14:tracePt t="132172" x="9950450" y="4235450"/>
          <p14:tracePt t="132179" x="9861550" y="4235450"/>
          <p14:tracePt t="132187" x="9793288" y="4213225"/>
          <p14:tracePt t="132196" x="9771063" y="4191000"/>
          <p14:tracePt t="132201" x="9704388" y="4146550"/>
          <p14:tracePt t="132213" x="9637713" y="3944938"/>
          <p14:tracePt t="132216" x="9613900" y="3765550"/>
          <p14:tracePt t="132224" x="9613900" y="3429000"/>
          <p14:tracePt t="132231" x="9704388" y="3092450"/>
          <p14:tracePt t="132238" x="9817100" y="2801938"/>
          <p14:tracePt t="132245" x="9950450" y="2554288"/>
          <p14:tracePt t="132252" x="10107613" y="2398713"/>
          <p14:tracePt t="132262" x="10264775" y="2219325"/>
          <p14:tracePt t="132267" x="10421938" y="2106613"/>
          <p14:tracePt t="132275" x="10690225" y="1905000"/>
          <p14:tracePt t="132282" x="10802938" y="1816100"/>
          <p14:tracePt t="132289" x="10982325" y="1725613"/>
          <p14:tracePt t="132815" x="10982325" y="1905000"/>
          <p14:tracePt t="132822" x="11004550" y="2062163"/>
          <p14:tracePt t="132829" x="11004550" y="2173288"/>
          <p14:tracePt t="132836" x="11026775" y="2308225"/>
          <p14:tracePt t="132845" x="11026775" y="2487613"/>
          <p14:tracePt t="132851" x="11004550" y="2622550"/>
          <p14:tracePt t="132863" x="11004550" y="2689225"/>
          <p14:tracePt t="132865" x="11004550" y="2755900"/>
          <p14:tracePt t="132873" x="10982325" y="2824163"/>
          <p14:tracePt t="132879" x="10936288" y="2846388"/>
          <p14:tracePt t="132888" x="10914063" y="2913063"/>
          <p14:tracePt t="132895" x="10869613" y="2959100"/>
          <p14:tracePt t="132902" x="10825163" y="2981325"/>
          <p14:tracePt t="132912" x="10756900" y="3025775"/>
          <p14:tracePt t="132917" x="10690225" y="3048000"/>
          <p14:tracePt t="132929" x="10645775" y="3048000"/>
          <p14:tracePt t="132932" x="10579100" y="3070225"/>
          <p14:tracePt t="132939" x="10533063" y="3092450"/>
          <p14:tracePt t="132946" x="10510838" y="3092450"/>
          <p14:tracePt t="132953" x="10466388" y="3092450"/>
          <p14:tracePt t="132961" x="10421938" y="3070225"/>
          <p14:tracePt t="132968" x="10375900" y="3003550"/>
          <p14:tracePt t="132979" x="10264775" y="2755900"/>
          <p14:tracePt t="132983" x="10174288" y="2509838"/>
          <p14:tracePt t="132990" x="10129838" y="2263775"/>
          <p14:tracePt t="132998" x="10107613" y="2062163"/>
          <p14:tracePt t="133005" x="10085388" y="1838325"/>
          <p14:tracePt t="133012" x="10085388" y="1612900"/>
          <p14:tracePt t="133019" x="10085388" y="1389063"/>
          <p14:tracePt t="133028" x="10085388" y="1165225"/>
          <p14:tracePt t="133033" x="10107613" y="1008063"/>
          <p14:tracePt t="133045" x="10107613" y="919163"/>
          <p14:tracePt t="133048" x="10129838" y="850900"/>
          <p14:tracePt t="133057" x="10129838" y="784225"/>
          <p14:tracePt t="133062" x="10129838" y="762000"/>
          <p14:tracePt t="133078" x="10129838" y="739775"/>
          <p14:tracePt t="133084" x="10129838" y="717550"/>
          <p14:tracePt t="133110" x="10129838" y="695325"/>
          <p14:tracePt t="133341" x="10129838" y="717550"/>
          <p14:tracePt t="133347" x="10129838" y="762000"/>
          <p14:tracePt t="133356" x="10107613" y="806450"/>
          <p14:tracePt t="133363" x="10107613" y="828675"/>
          <p14:tracePt t="133370" x="10107613" y="874713"/>
          <p14:tracePt t="133379" x="10107613" y="896938"/>
          <p14:tracePt t="133396" x="10107613" y="919163"/>
          <p14:tracePt t="133398" x="10107613" y="941388"/>
          <p14:tracePt t="133421" x="10107613" y="963613"/>
          <p14:tracePt t="133435" x="10107613" y="985838"/>
          <p14:tracePt t="133446" x="10107613" y="1008063"/>
          <p14:tracePt t="133450" x="10107613" y="1030288"/>
          <p14:tracePt t="133462" x="10107613" y="1098550"/>
          <p14:tracePt t="133465" x="10107613" y="1165225"/>
          <p14:tracePt t="133472" x="10107613" y="1231900"/>
          <p14:tracePt t="133479" x="10107613" y="1344613"/>
          <p14:tracePt t="133487" x="10107613" y="1479550"/>
          <p14:tracePt t="133496" x="10107613" y="1568450"/>
          <p14:tracePt t="133501" x="10107613" y="1658938"/>
          <p14:tracePt t="133512" x="10107613" y="1792288"/>
          <p14:tracePt t="133516" x="10107613" y="1860550"/>
          <p14:tracePt t="133523" x="10107613" y="1927225"/>
          <p14:tracePt t="133531" x="10107613" y="2017713"/>
          <p14:tracePt t="133538" x="10129838" y="2106613"/>
          <p14:tracePt t="133546" x="10152063" y="2173288"/>
          <p14:tracePt t="133552" x="10152063" y="2241550"/>
          <p14:tracePt t="133562" x="10174288" y="2374900"/>
          <p14:tracePt t="133567" x="10174288" y="2465388"/>
          <p14:tracePt t="133579" x="10198100" y="2532063"/>
          <p14:tracePt t="133582" x="10220325" y="2554288"/>
          <p14:tracePt t="133590" x="10220325" y="2578100"/>
          <p14:tracePt t="133596" x="10220325" y="2622550"/>
          <p14:tracePt t="133613" x="10220325" y="2644775"/>
          <p14:tracePt t="133629" x="10220325" y="2667000"/>
          <p14:tracePt t="133633" x="10242550" y="2689225"/>
          <p14:tracePt t="133648" x="10242550" y="2755900"/>
          <p14:tracePt t="133655" x="10264775" y="2824163"/>
          <p14:tracePt t="133662" x="10287000" y="2890838"/>
          <p14:tracePt t="133669" x="10309225" y="2959100"/>
          <p14:tracePt t="133678" x="10331450" y="3025775"/>
          <p14:tracePt t="133684" x="10353675" y="3136900"/>
          <p14:tracePt t="133695" x="10399713" y="3227388"/>
          <p14:tracePt t="133699" x="10421938" y="3294063"/>
          <p14:tracePt t="133706" x="10466388" y="3384550"/>
          <p14:tracePt t="133712" x="10488613" y="3406775"/>
          <p14:tracePt t="133721" x="10488613" y="3451225"/>
          <p14:tracePt t="133728" x="10533063" y="3517900"/>
          <p14:tracePt t="133735" x="10555288" y="3541713"/>
          <p14:tracePt t="133746" x="10555288" y="3563938"/>
          <p14:tracePt t="133750" x="10555288" y="3586163"/>
          <p14:tracePt t="133758" x="10579100" y="3586163"/>
          <p14:tracePt t="133771" x="10579100" y="3608388"/>
          <p14:tracePt t="133779" x="10601325" y="3630613"/>
          <p14:tracePt t="133801" x="10601325" y="3652838"/>
          <p14:tracePt t="133874" x="10601325" y="3630613"/>
          <p14:tracePt t="133881" x="10579100" y="3608388"/>
          <p14:tracePt t="133888" x="10555288" y="3586163"/>
          <p14:tracePt t="133895" x="10555288" y="3563938"/>
          <p14:tracePt t="133903" x="10533063" y="3541713"/>
          <p14:tracePt t="133911" x="10533063" y="3517900"/>
          <p14:tracePt t="133917" x="10510838" y="3495675"/>
          <p14:tracePt t="133929" x="10488613" y="3495675"/>
          <p14:tracePt t="133932" x="10488613" y="3473450"/>
          <p14:tracePt t="133947" x="10466388" y="3473450"/>
          <p14:tracePt t="133994" x="10444163" y="3473450"/>
          <p14:tracePt t="133998" x="10444163" y="3451225"/>
          <p14:tracePt t="134005" x="10399713" y="3429000"/>
          <p14:tracePt t="135109" x="10488613" y="3406775"/>
          <p14:tracePt t="135115" x="10601325" y="3406775"/>
          <p14:tracePt t="135122" x="10734675" y="3406775"/>
          <p14:tracePt t="135130" x="10825163" y="3451225"/>
          <p14:tracePt t="135137" x="10936288" y="3495675"/>
          <p14:tracePt t="135146" x="11026775" y="3630613"/>
          <p14:tracePt t="135152" x="11161713" y="3810000"/>
          <p14:tracePt t="135162" x="11295063" y="4078288"/>
          <p14:tracePt t="135167" x="11385550" y="4348163"/>
          <p14:tracePt t="135174" x="11430000" y="4706938"/>
          <p14:tracePt t="135181" x="11452225" y="5110163"/>
          <p14:tracePt t="135188" x="11430000" y="5715000"/>
          <p14:tracePt t="135196" x="11385550" y="6073775"/>
          <p14:tracePt t="135202" x="11272838" y="6388100"/>
          <p14:tracePt t="135213" x="11161713" y="6700838"/>
          <p14:tracePt t="135408" x="7888288" y="6565900"/>
          <p14:tracePt t="135415" x="8045450" y="6388100"/>
          <p14:tracePt t="135422" x="8224838" y="6253163"/>
          <p14:tracePt t="135429" x="8404225" y="6118225"/>
          <p14:tracePt t="135436" x="8605838" y="6029325"/>
          <p14:tracePt t="135448" x="8785225" y="5961063"/>
          <p14:tracePt t="135451" x="8964613" y="5916613"/>
          <p14:tracePt t="135463" x="9144000" y="5916613"/>
          <p14:tracePt t="135466" x="9367838" y="5916613"/>
          <p14:tracePt t="135474" x="9591675" y="5961063"/>
          <p14:tracePt t="135481" x="9771063" y="6029325"/>
          <p14:tracePt t="135488" x="9928225" y="6118225"/>
          <p14:tracePt t="135497" x="10063163" y="6253163"/>
          <p14:tracePt t="135502" x="10174288" y="6342063"/>
          <p14:tracePt t="135513" x="10287000" y="6499225"/>
          <p14:tracePt t="135518" x="10421938" y="6678613"/>
          <p14:tracePt t="136015" x="3630613" y="6700838"/>
          <p14:tracePt t="136021" x="3541713" y="6634163"/>
          <p14:tracePt t="136029" x="3451225" y="6543675"/>
          <p14:tracePt t="136035" x="3340100" y="6454775"/>
          <p14:tracePt t="136045" x="3227388" y="6364288"/>
          <p14:tracePt t="136050" x="3160713" y="6319838"/>
          <p14:tracePt t="136058" x="3025775" y="6253163"/>
          <p14:tracePt t="136065" x="2890838" y="6162675"/>
          <p14:tracePt t="136072" x="2755900" y="6073775"/>
          <p14:tracePt t="136079" x="2622550" y="6007100"/>
          <p14:tracePt t="136086" x="2509838" y="5938838"/>
          <p14:tracePt t="136095" x="2443163" y="5849938"/>
          <p14:tracePt t="136101" x="2374900" y="5827713"/>
          <p14:tracePt t="136112" x="2308225" y="5759450"/>
          <p14:tracePt t="136115" x="2286000" y="5692775"/>
          <p14:tracePt t="136123" x="2197100" y="5580063"/>
          <p14:tracePt t="136133" x="2106613" y="5468938"/>
          <p14:tracePt t="136137" x="2062163" y="5378450"/>
          <p14:tracePt t="136145" x="1993900" y="5267325"/>
          <p14:tracePt t="136152" x="1949450" y="5154613"/>
          <p14:tracePt t="136162" x="1905000" y="5065713"/>
          <p14:tracePt t="136167" x="1882775" y="4997450"/>
          <p14:tracePt t="136178" x="1860550" y="4930775"/>
          <p14:tracePt t="136181" x="1838325" y="4886325"/>
          <p14:tracePt t="136189" x="1816100" y="4864100"/>
          <p14:tracePt t="136195" x="1792288" y="4795838"/>
          <p14:tracePt t="136203" x="1792288" y="4751388"/>
          <p14:tracePt t="136212" x="1770063" y="4751388"/>
          <p14:tracePt t="136218" x="1770063" y="4729163"/>
          <p14:tracePt t="136234" x="1770063" y="4684713"/>
          <p14:tracePt t="136247" x="1770063" y="4660900"/>
          <p14:tracePt t="136262" x="1770063" y="4638675"/>
          <p14:tracePt t="136269" x="1770063" y="4616450"/>
          <p14:tracePt t="136284" x="1770063" y="4594225"/>
          <p14:tracePt t="136291" x="1816100" y="4549775"/>
          <p14:tracePt t="136298" x="1838325" y="4527550"/>
          <p14:tracePt t="136306" x="1927225" y="4459288"/>
          <p14:tracePt t="136313" x="2017713" y="4392613"/>
          <p14:tracePt t="136320" x="2173288" y="4348163"/>
          <p14:tracePt t="136328" x="2374900" y="4257675"/>
          <p14:tracePt t="136335" x="2554288" y="4191000"/>
          <p14:tracePt t="136345" x="2801938" y="4124325"/>
          <p14:tracePt t="136351" x="3136900" y="4124325"/>
          <p14:tracePt t="136357" x="3451225" y="4124325"/>
          <p14:tracePt t="136364" x="3922713" y="4056063"/>
          <p14:tracePt t="136371" x="4303713" y="4033838"/>
          <p14:tracePt t="136379" x="4616450" y="4011613"/>
          <p14:tracePt t="136386" x="5019675" y="4011613"/>
          <p14:tracePt t="136395" x="5400675" y="4033838"/>
          <p14:tracePt t="136400" x="5670550" y="4056063"/>
          <p14:tracePt t="136412" x="6007100" y="4056063"/>
          <p14:tracePt t="136415" x="6342063" y="4102100"/>
          <p14:tracePt t="136422" x="6611938" y="4124325"/>
          <p14:tracePt t="136431" x="6880225" y="4146550"/>
          <p14:tracePt t="136437" x="7150100" y="4191000"/>
          <p14:tracePt t="136445" x="7373938" y="4235450"/>
          <p14:tracePt t="136452" x="7575550" y="4257675"/>
          <p14:tracePt t="136462" x="7821613" y="4303713"/>
          <p14:tracePt t="136467" x="8001000" y="4348163"/>
          <p14:tracePt t="136481" x="8426450" y="4437063"/>
          <p14:tracePt t="136488" x="8583613" y="4437063"/>
          <p14:tracePt t="136496" x="8740775" y="4459288"/>
          <p14:tracePt t="136503" x="8920163" y="4527550"/>
          <p14:tracePt t="136512" x="9121775" y="4572000"/>
          <p14:tracePt t="136517" x="9232900" y="4616450"/>
          <p14:tracePt t="136528" x="9367838" y="4660900"/>
          <p14:tracePt t="136532" x="9480550" y="4684713"/>
          <p14:tracePt t="136539" x="9569450" y="4729163"/>
          <p14:tracePt t="136547" x="9704388" y="4795838"/>
          <p14:tracePt t="136554" x="9771063" y="4840288"/>
          <p14:tracePt t="136562" x="9839325" y="4864100"/>
          <p14:tracePt t="136568" x="9928225" y="4886325"/>
          <p14:tracePt t="136579" x="9950450" y="4908550"/>
          <p14:tracePt t="136584" x="9994900" y="4930775"/>
          <p14:tracePt t="136591" x="10018713" y="4930775"/>
          <p14:tracePt t="136598" x="10018713" y="4953000"/>
          <p14:tracePt t="136605" x="10040938" y="4953000"/>
          <p14:tracePt t="136612" x="10063163" y="4953000"/>
          <p14:tracePt t="136634" x="10085388" y="4953000"/>
          <p14:tracePt t="136657" x="10107613" y="4953000"/>
          <p14:tracePt t="136708" x="10085388" y="4953000"/>
          <p14:tracePt t="136714" x="10063163" y="4953000"/>
          <p14:tracePt t="136722" x="9994900" y="4953000"/>
          <p14:tracePt t="136729" x="9928225" y="4953000"/>
          <p14:tracePt t="136737" x="9861550" y="4908550"/>
          <p14:tracePt t="136746" x="9817100" y="4908550"/>
          <p14:tracePt t="136751" x="9771063" y="4908550"/>
          <p14:tracePt t="136763" x="9748838" y="4886325"/>
          <p14:tracePt t="136765" x="9704388" y="4886325"/>
          <p14:tracePt t="136773" x="9682163" y="4886325"/>
          <p14:tracePt t="136780" x="9682163" y="4864100"/>
          <p14:tracePt t="136788" x="9637713" y="4864100"/>
          <p14:tracePt t="136802" x="9613900" y="4864100"/>
          <p14:tracePt t="136828" x="9591675" y="4864100"/>
          <p14:tracePt t="136846" x="9569450" y="4840288"/>
          <p14:tracePt t="136934" x="9547225" y="4840288"/>
          <p14:tracePt t="136957" x="9525000" y="4818063"/>
          <p14:tracePt t="136971" x="9502775" y="4818063"/>
          <p14:tracePt t="136978" x="9480550" y="4795838"/>
          <p14:tracePt t="137000" x="9458325" y="4773613"/>
          <p14:tracePt t="137022" x="9436100" y="4773613"/>
          <p14:tracePt t="137044" x="9412288" y="4773613"/>
          <p14:tracePt t="137387" x="9412288" y="4751388"/>
          <p14:tracePt t="137394" x="9412288" y="4706938"/>
          <p14:tracePt t="137401" x="9412288" y="4684713"/>
          <p14:tracePt t="137412" x="9412288" y="4660900"/>
          <p14:tracePt t="137416" x="9412288" y="4616450"/>
          <p14:tracePt t="137423" x="9412288" y="4572000"/>
          <p14:tracePt t="137430" x="9412288" y="4527550"/>
          <p14:tracePt t="137438" x="9412288" y="4505325"/>
          <p14:tracePt t="137445" x="9412288" y="4483100"/>
          <p14:tracePt t="137452" x="9412288" y="4437063"/>
          <p14:tracePt t="137462" x="9412288" y="4414838"/>
          <p14:tracePt t="137467" x="9412288" y="4392613"/>
          <p14:tracePt t="137495" x="9390063" y="4303713"/>
          <p14:tracePt t="137497" x="9390063" y="4279900"/>
          <p14:tracePt t="137511" x="9390063" y="4257675"/>
          <p14:tracePt t="137532" x="9390063" y="4235450"/>
          <p14:tracePt t="137554" x="9390063" y="4213225"/>
          <p14:tracePt t="137562" x="9390063" y="4191000"/>
          <p14:tracePt t="137583" x="9390063" y="4168775"/>
          <p14:tracePt t="137607" x="9390063" y="4146550"/>
          <p14:tracePt t="137627" x="9390063" y="4124325"/>
          <p14:tracePt t="137646" x="9390063" y="4102100"/>
          <p14:tracePt t="137657" x="9390063" y="4078288"/>
          <p14:tracePt t="137672" x="9390063" y="4033838"/>
          <p14:tracePt t="137678" x="9390063" y="4011613"/>
          <p14:tracePt t="137686" x="9390063" y="3944938"/>
          <p14:tracePt t="137696" x="9390063" y="3876675"/>
          <p14:tracePt t="137701" x="9390063" y="3854450"/>
          <p14:tracePt t="137712" x="9390063" y="3832225"/>
          <p14:tracePt t="137715" x="9390063" y="3787775"/>
          <p14:tracePt t="137723" x="9390063" y="3765550"/>
          <p14:tracePt t="137729" x="9390063" y="3743325"/>
          <p14:tracePt t="137746" x="9390063" y="3721100"/>
          <p14:tracePt t="137762" x="9390063" y="3697288"/>
          <p14:tracePt t="137781" x="9390063" y="3675063"/>
          <p14:tracePt t="137789" x="9390063" y="3652838"/>
          <p14:tracePt t="137803" x="9345613" y="3630613"/>
          <p14:tracePt t="137817" x="9323388" y="3608388"/>
          <p14:tracePt t="137829" x="9301163" y="3586163"/>
          <p14:tracePt t="137832" x="9278938" y="3541713"/>
          <p14:tracePt t="137840" x="9256713" y="3541713"/>
          <p14:tracePt t="137847" x="9232900" y="3517900"/>
          <p14:tracePt t="137854" x="9210675" y="3495675"/>
          <p14:tracePt t="137868" x="9210675" y="3473450"/>
          <p14:tracePt t="137879" x="9188450" y="3473450"/>
          <p14:tracePt t="137891" x="9166225" y="3451225"/>
          <p14:tracePt t="137913" x="9166225" y="3429000"/>
          <p14:tracePt t="137919" x="9166225" y="3406775"/>
          <p14:tracePt t="138760" x="9166225" y="3451225"/>
          <p14:tracePt t="138767" x="9144000" y="3541713"/>
          <p14:tracePt t="138774" x="9144000" y="3608388"/>
          <p14:tracePt t="138781" x="9144000" y="3675063"/>
          <p14:tracePt t="138788" x="9144000" y="3721100"/>
          <p14:tracePt t="138795" x="9144000" y="3765550"/>
          <p14:tracePt t="138803" x="9121775" y="3787775"/>
          <p14:tracePt t="138812" x="9121775" y="3810000"/>
          <p14:tracePt t="138817" x="9121775" y="3832225"/>
          <p14:tracePt t="138840" x="9121775" y="3854450"/>
          <p14:tracePt t="138847" x="9121775" y="3876675"/>
          <p14:tracePt t="138862" x="9121775" y="3898900"/>
          <p14:tracePt t="138869" x="9099550" y="3922713"/>
          <p14:tracePt t="138879" x="9077325" y="3944938"/>
          <p14:tracePt t="138883" x="9077325" y="3989388"/>
          <p14:tracePt t="138896" x="9077325" y="4011613"/>
          <p14:tracePt t="138898" x="9055100" y="4033838"/>
          <p14:tracePt t="138905" x="9055100" y="4102100"/>
          <p14:tracePt t="138913" x="9055100" y="4146550"/>
          <p14:tracePt t="138920" x="9055100" y="4191000"/>
          <p14:tracePt t="138934" x="9055100" y="4213225"/>
          <p14:tracePt t="138949" x="9055100" y="4235450"/>
          <p14:tracePt t="138957" x="9055100" y="4257675"/>
          <p14:tracePt t="138979" x="9055100" y="4279900"/>
          <p14:tracePt t="138985" x="9055100" y="4303713"/>
          <p14:tracePt t="138995" x="9055100" y="4325938"/>
          <p14:tracePt t="139000" x="9055100" y="4348163"/>
          <p14:tracePt t="139012" x="9055100" y="4392613"/>
          <p14:tracePt t="139014" x="9055100" y="4414838"/>
          <p14:tracePt t="139022" x="9055100" y="4483100"/>
          <p14:tracePt t="139029" x="9055100" y="4527550"/>
          <p14:tracePt t="139037" x="9055100" y="4572000"/>
          <p14:tracePt t="139044" x="9055100" y="4594225"/>
          <p14:tracePt t="139051" x="9055100" y="4616450"/>
          <p14:tracePt t="139062" x="9055100" y="4638675"/>
          <p14:tracePt t="139066" x="9055100" y="4660900"/>
          <p14:tracePt t="139081" x="9055100" y="4684713"/>
          <p14:tracePt t="139103" x="9055100" y="4706938"/>
          <p14:tracePt t="139381" x="9055100" y="4684713"/>
          <p14:tracePt t="139387" x="9055100" y="4660900"/>
          <p14:tracePt t="139395" x="9055100" y="4638675"/>
          <p14:tracePt t="139411" x="9077325" y="4616450"/>
          <p14:tracePt t="139417" x="9077325" y="4594225"/>
          <p14:tracePt t="139425" x="9077325" y="4572000"/>
          <p14:tracePt t="139431" x="9099550" y="4572000"/>
          <p14:tracePt t="139439" x="9121775" y="4549775"/>
          <p14:tracePt t="139446" x="9121775" y="4527550"/>
          <p14:tracePt t="139461" x="9144000" y="4527550"/>
          <p14:tracePt t="139467" x="9144000" y="4505325"/>
          <p14:tracePt t="139482" x="9166225" y="4505325"/>
          <p14:tracePt t="139490" x="9166225" y="4483100"/>
          <p14:tracePt t="140344" x="9166225" y="4392613"/>
          <p14:tracePt t="140351" x="9166225" y="4325938"/>
          <p14:tracePt t="140360" x="9166225" y="4257675"/>
          <p14:tracePt t="140365" x="9166225" y="4235450"/>
          <p14:tracePt t="140373" x="9166225" y="4191000"/>
          <p14:tracePt t="140388" x="9166225" y="4168775"/>
          <p14:tracePt t="140426" x="9144000" y="4213225"/>
          <p14:tracePt t="140431" x="9099550" y="4325938"/>
          <p14:tracePt t="140438" x="8986838" y="4483100"/>
          <p14:tracePt t="140445" x="8920163" y="4729163"/>
          <p14:tracePt t="140453" x="8851900" y="5087938"/>
          <p14:tracePt t="140460" x="8829675" y="5400675"/>
          <p14:tracePt t="140467" x="8829675" y="5670550"/>
          <p14:tracePt t="140477" x="8829675" y="5894388"/>
          <p14:tracePt t="140482" x="8851900" y="6007100"/>
          <p14:tracePt t="140489" x="8851900" y="6140450"/>
          <p14:tracePt t="140497" x="8897938" y="6184900"/>
          <p14:tracePt t="140504" x="8942388" y="6230938"/>
          <p14:tracePt t="140511" x="8986838" y="6275388"/>
          <p14:tracePt t="140519" x="9055100" y="6297613"/>
          <p14:tracePt t="140527" x="9121775" y="6319838"/>
          <p14:tracePt t="140533" x="9210675" y="6319838"/>
          <p14:tracePt t="140544" x="9278938" y="6297613"/>
          <p14:tracePt t="140548" x="9390063" y="6253163"/>
          <p14:tracePt t="140555" x="9480550" y="6162675"/>
          <p14:tracePt t="140562" x="9547225" y="6051550"/>
          <p14:tracePt t="140570" x="9682163" y="5849938"/>
          <p14:tracePt t="140577" x="9771063" y="5602288"/>
          <p14:tracePt t="140584" x="9793288" y="5334000"/>
          <p14:tracePt t="140594" x="9793288" y="5087938"/>
          <p14:tracePt t="140599" x="9793288" y="4908550"/>
          <p14:tracePt t="140607" x="9771063" y="4751388"/>
          <p14:tracePt t="140613" x="9748838" y="4684713"/>
          <p14:tracePt t="140621" x="9704388" y="4616450"/>
          <p14:tracePt t="140628" x="9682163" y="4549775"/>
          <p14:tracePt t="140635" x="9613900" y="4505325"/>
          <p14:tracePt t="140643" x="9480550" y="4437063"/>
          <p14:tracePt t="140650" x="9345613" y="4348163"/>
          <p14:tracePt t="140660" x="9232900" y="4303713"/>
          <p14:tracePt t="140664" x="9099550" y="4257675"/>
          <p14:tracePt t="140673" x="8920163" y="4257675"/>
          <p14:tracePt t="140679" x="8785225" y="4257675"/>
          <p14:tracePt t="140686" x="8674100" y="4279900"/>
          <p14:tracePt t="140694" x="8561388" y="4303713"/>
          <p14:tracePt t="140701" x="8494713" y="4325938"/>
          <p14:tracePt t="140710" x="8448675" y="4325938"/>
          <p14:tracePt t="140715" x="8426450" y="4348163"/>
          <p14:tracePt t="140727" x="8382000" y="4348163"/>
          <p14:tracePt t="140730" x="8382000" y="4370388"/>
          <p14:tracePt t="140738" x="8359775" y="4370388"/>
          <p14:tracePt t="140760" x="8359775" y="4392613"/>
          <p14:tracePt t="140767" x="8404225" y="4437063"/>
          <p14:tracePt t="140779" x="8494713" y="4483100"/>
          <p14:tracePt t="140782" x="8674100" y="4572000"/>
          <p14:tracePt t="140790" x="8964613" y="4594225"/>
          <p14:tracePt t="140798" x="9210675" y="4616450"/>
          <p14:tracePt t="140804" x="9345613" y="4616450"/>
          <p14:tracePt t="140812" x="9502775" y="4616450"/>
          <p14:tracePt t="140819" x="9569450" y="4594225"/>
          <p14:tracePt t="140828" x="9637713" y="4594225"/>
          <p14:tracePt t="140833" x="9726613" y="4572000"/>
          <p14:tracePt t="140845" x="9771063" y="4527550"/>
          <p14:tracePt t="140848" x="9817100" y="4505325"/>
          <p14:tracePt t="140856" x="9861550" y="4414838"/>
          <p14:tracePt t="140862" x="9950450" y="4257675"/>
          <p14:tracePt t="140870" x="9994900" y="4102100"/>
          <p14:tracePt t="140878" x="9994900" y="3922713"/>
          <p14:tracePt t="140884" x="9972675" y="3697288"/>
          <p14:tracePt t="140895" x="9928225" y="3517900"/>
          <p14:tracePt t="140899" x="9839325" y="3362325"/>
          <p14:tracePt t="140907" x="9793288" y="3227388"/>
          <p14:tracePt t="140914" x="9637713" y="3070225"/>
          <p14:tracePt t="140921" x="9480550" y="2890838"/>
          <p14:tracePt t="140928" x="9278938" y="2733675"/>
          <p14:tracePt t="140935" x="9077325" y="2600325"/>
          <p14:tracePt t="140945" x="8875713" y="2532063"/>
          <p14:tracePt t="140950" x="8650288" y="2532063"/>
          <p14:tracePt t="140961" x="8404225" y="2554288"/>
          <p14:tracePt t="140965" x="8067675" y="2600325"/>
          <p14:tracePt t="140972" x="7708900" y="2689225"/>
          <p14:tracePt t="140979" x="7440613" y="2801938"/>
          <p14:tracePt t="140987" x="7194550" y="2913063"/>
          <p14:tracePt t="140996" x="7037388" y="3025775"/>
          <p14:tracePt t="141001" x="6858000" y="3114675"/>
          <p14:tracePt t="141012" x="6723063" y="3205163"/>
          <p14:tracePt t="141017" x="6589713" y="3362325"/>
          <p14:tracePt t="141024" x="6454775" y="3451225"/>
          <p14:tracePt t="141031" x="6319838" y="3541713"/>
          <p14:tracePt t="141038" x="6208713" y="3630613"/>
          <p14:tracePt t="141045" x="6140450" y="3675063"/>
          <p14:tracePt t="141052" x="6073775" y="3721100"/>
          <p14:tracePt t="141062" x="5983288" y="3765550"/>
          <p14:tracePt t="141067" x="5916613" y="3810000"/>
          <p14:tracePt t="141078" x="5849938" y="3832225"/>
          <p14:tracePt t="141081" x="5781675" y="3854450"/>
          <p14:tracePt t="141089" x="5715000" y="3854450"/>
          <p14:tracePt t="141097" x="5648325" y="3854450"/>
          <p14:tracePt t="141103" x="5535613" y="3832225"/>
          <p14:tracePt t="141112" x="5422900" y="3787775"/>
          <p14:tracePt t="141118" x="5289550" y="3743325"/>
          <p14:tracePt t="141128" x="5176838" y="3675063"/>
          <p14:tracePt t="141133" x="5041900" y="3608388"/>
          <p14:tracePt t="141141" x="4953000" y="3586163"/>
          <p14:tracePt t="141148" x="4840288" y="3517900"/>
          <p14:tracePt t="141155" x="4773613" y="3451225"/>
          <p14:tracePt t="141162" x="4684713" y="3406775"/>
          <p14:tracePt t="141169" x="4616450" y="3384550"/>
          <p14:tracePt t="141178" x="4572000" y="3340100"/>
          <p14:tracePt t="141184" x="4527550" y="3340100"/>
          <p14:tracePt t="141195" x="4459288" y="3316288"/>
          <p14:tracePt t="141199" x="4414838" y="3271838"/>
          <p14:tracePt t="141206" x="4392613" y="3271838"/>
          <p14:tracePt t="141213" x="4370388" y="3271838"/>
          <p14:tracePt t="141220" x="4325938" y="3249613"/>
          <p14:tracePt t="141228" x="4279900" y="3249613"/>
          <p14:tracePt t="141235" x="4235450" y="3227388"/>
          <p14:tracePt t="141245" x="4168775" y="3227388"/>
          <p14:tracePt t="141250" x="4102100" y="3227388"/>
          <p14:tracePt t="141257" x="3989388" y="3227388"/>
          <p14:tracePt t="141264" x="3832225" y="3249613"/>
          <p14:tracePt t="141272" x="3697288" y="3249613"/>
          <p14:tracePt t="141279" x="3586163" y="3249613"/>
          <p14:tracePt t="141286" x="3451225" y="3271838"/>
          <p14:tracePt t="141294" x="3316288" y="3316288"/>
          <p14:tracePt t="141301" x="3227388" y="3362325"/>
          <p14:tracePt t="141312" x="3092450" y="3406775"/>
          <p14:tracePt t="141315" x="2981325" y="3473450"/>
          <p14:tracePt t="141322" x="2890838" y="3541713"/>
          <p14:tracePt t="141330" x="2801938" y="3608388"/>
          <p14:tracePt t="141338" x="2733675" y="3652838"/>
          <p14:tracePt t="141345" x="2689225" y="3675063"/>
          <p14:tracePt t="141353" x="2667000" y="3675063"/>
          <p14:tracePt t="141362" x="2644775" y="3697288"/>
          <p14:tracePt t="141375" x="2622550" y="3721100"/>
          <p14:tracePt t="141381" x="2622550" y="3743325"/>
          <p14:tracePt t="141389" x="2578100" y="3765550"/>
          <p14:tracePt t="141395" x="2578100" y="3810000"/>
          <p14:tracePt t="141402" x="2554288" y="3854450"/>
          <p14:tracePt t="141410" x="2554288" y="3922713"/>
          <p14:tracePt t="141416" x="2554288" y="3989388"/>
          <p14:tracePt t="141425" x="2554288" y="4011613"/>
          <p14:tracePt t="141431" x="2554288" y="4078288"/>
          <p14:tracePt t="141438" x="2554288" y="4124325"/>
          <p14:tracePt t="141445" x="2554288" y="4168775"/>
          <p14:tracePt t="141452" x="2554288" y="4213225"/>
          <p14:tracePt t="141460" x="2554288" y="4235450"/>
          <p14:tracePt t="141467" x="2554288" y="4303713"/>
          <p14:tracePt t="141491" x="2600325" y="4392613"/>
          <p14:tracePt t="141497" x="2600325" y="4414838"/>
          <p14:tracePt t="141504" x="2622550" y="4437063"/>
          <p14:tracePt t="141511" x="2622550" y="4483100"/>
          <p14:tracePt t="141518" x="2644775" y="4483100"/>
          <p14:tracePt t="141526" x="2644775" y="4505325"/>
          <p14:tracePt t="141533" x="2644775" y="4527550"/>
          <p14:tracePt t="141542" x="2667000" y="4549775"/>
          <p14:tracePt t="141555" x="2667000" y="4572000"/>
          <p14:tracePt t="141577" x="2689225" y="4594225"/>
          <p14:tracePt t="141585" x="2711450" y="4638675"/>
          <p14:tracePt t="141599" x="2711450" y="4660900"/>
          <p14:tracePt t="141607" x="2711450" y="4684713"/>
          <p14:tracePt t="141613" x="2711450" y="4706938"/>
          <p14:tracePt t="141622" x="2711450" y="4729163"/>
          <p14:tracePt t="141637" x="2711450" y="4751388"/>
          <p14:tracePt t="141755" x="2689225" y="4751388"/>
          <p14:tracePt t="141761" x="2667000" y="4751388"/>
          <p14:tracePt t="141768" x="2644775" y="4729163"/>
          <p14:tracePt t="141779" x="2600325" y="4729163"/>
          <p14:tracePt t="141782" x="2554288" y="4706938"/>
          <p14:tracePt t="141791" x="2509838" y="4684713"/>
          <p14:tracePt t="141798" x="2443163" y="4660900"/>
          <p14:tracePt t="141805" x="2374900" y="4638675"/>
          <p14:tracePt t="141812" x="2352675" y="4616450"/>
          <p14:tracePt t="141820" x="2308225" y="4616450"/>
          <p14:tracePt t="141828" x="2263775" y="4616450"/>
          <p14:tracePt t="141834" x="2263775" y="4594225"/>
          <p14:tracePt t="141845" x="2241550" y="4572000"/>
          <p14:tracePt t="141848" x="2219325" y="4572000"/>
          <p14:tracePt t="141856" x="2197100" y="4572000"/>
          <p14:tracePt t="141878" x="2173288" y="4572000"/>
          <p14:tracePt t="141966" x="2173288" y="4549775"/>
          <p14:tracePt t="141987" x="2197100" y="4527550"/>
          <p14:tracePt t="141995" x="2219325" y="4505325"/>
          <p14:tracePt t="142002" x="2286000" y="4459288"/>
          <p14:tracePt t="142012" x="2398713" y="4414838"/>
          <p14:tracePt t="142016" x="2509838" y="4370388"/>
          <p14:tracePt t="142025" x="2644775" y="4325938"/>
          <p14:tracePt t="142031" x="2779713" y="4325938"/>
          <p14:tracePt t="142038" x="2868613" y="4325938"/>
          <p14:tracePt t="142046" x="2981325" y="4325938"/>
          <p14:tracePt t="142053" x="3048000" y="4325938"/>
          <p14:tracePt t="142062" x="3114675" y="4348163"/>
          <p14:tracePt t="142067" x="3182938" y="4370388"/>
          <p14:tracePt t="142080" x="3227388" y="4370388"/>
          <p14:tracePt t="142082" x="3227388" y="4392613"/>
          <p14:tracePt t="142090" x="3249613" y="4414838"/>
          <p14:tracePt t="142097" x="3271838" y="4414838"/>
          <p14:tracePt t="142112" x="3294063" y="4437063"/>
          <p14:tracePt t="142133" x="3294063" y="4459288"/>
          <p14:tracePt t="142145" x="3294063" y="4483100"/>
          <p14:tracePt t="142147" x="3271838" y="4527550"/>
          <p14:tracePt t="142155" x="3205163" y="4638675"/>
          <p14:tracePt t="142162" x="3136900" y="4706938"/>
          <p14:tracePt t="142170" x="3070225" y="4795838"/>
          <p14:tracePt t="142178" x="2935288" y="4864100"/>
          <p14:tracePt t="142184" x="2801938" y="4930775"/>
          <p14:tracePt t="142195" x="2711450" y="4953000"/>
          <p14:tracePt t="142198" x="2600325" y="4953000"/>
          <p14:tracePt t="142207" x="2487613" y="4975225"/>
          <p14:tracePt t="142214" x="2420938" y="4997450"/>
          <p14:tracePt t="142221" x="2352675" y="4997450"/>
          <p14:tracePt t="142228" x="2308225" y="4997450"/>
          <p14:tracePt t="142235" x="2286000" y="4997450"/>
          <p14:tracePt t="142246" x="2263775" y="4997450"/>
          <p14:tracePt t="142250" x="2263775" y="4953000"/>
          <p14:tracePt t="142261" x="2241550" y="4864100"/>
          <p14:tracePt t="142264" x="2241550" y="4773613"/>
          <p14:tracePt t="142272" x="2263775" y="4706938"/>
          <p14:tracePt t="142279" x="2308225" y="4616450"/>
          <p14:tracePt t="142287" x="2374900" y="4572000"/>
          <p14:tracePt t="142295" x="2443163" y="4527550"/>
          <p14:tracePt t="142301" x="2509838" y="4459288"/>
          <p14:tracePt t="142312" x="2578100" y="4414838"/>
          <p14:tracePt t="142316" x="2644775" y="4370388"/>
          <p14:tracePt t="142323" x="2711450" y="4325938"/>
          <p14:tracePt t="142330" x="2824163" y="4303713"/>
          <p14:tracePt t="142338" x="2890838" y="4303713"/>
          <p14:tracePt t="142346" x="2959100" y="4303713"/>
          <p14:tracePt t="142352" x="3048000" y="4303713"/>
          <p14:tracePt t="142362" x="3160713" y="4303713"/>
          <p14:tracePt t="142367" x="3227388" y="4303713"/>
          <p14:tracePt t="142378" x="3316288" y="4348163"/>
          <p14:tracePt t="142381" x="3384550" y="4414838"/>
          <p14:tracePt t="142389" x="3473450" y="4549775"/>
          <p14:tracePt t="142396" x="3517900" y="4706938"/>
          <p14:tracePt t="142403" x="3563938" y="4886325"/>
          <p14:tracePt t="142412" x="3608388" y="5065713"/>
          <p14:tracePt t="142418" x="3608388" y="5245100"/>
          <p14:tracePt t="142429" x="3608388" y="5400675"/>
          <p14:tracePt t="142432" x="3608388" y="5491163"/>
          <p14:tracePt t="142441" x="3608388" y="5602288"/>
          <p14:tracePt t="142448" x="3586163" y="5648325"/>
          <p14:tracePt t="142455" x="3563938" y="5692775"/>
          <p14:tracePt t="142462" x="3541713" y="5737225"/>
          <p14:tracePt t="142470" x="3495675" y="5781675"/>
          <p14:tracePt t="142479" x="3429000" y="5803900"/>
          <p14:tracePt t="142484" x="3384550" y="5849938"/>
          <p14:tracePt t="142496" x="3316288" y="5849938"/>
          <p14:tracePt t="142498" x="3227388" y="5849938"/>
          <p14:tracePt t="142506" x="3160713" y="5849938"/>
          <p14:tracePt t="142513" x="3048000" y="5849938"/>
          <p14:tracePt t="142520" x="2913063" y="5827713"/>
          <p14:tracePt t="142529" x="2779713" y="5759450"/>
          <p14:tracePt t="142535" x="2711450" y="5715000"/>
          <p14:tracePt t="142545" x="2622550" y="5670550"/>
          <p14:tracePt t="142549" x="2578100" y="5626100"/>
          <p14:tracePt t="142557" x="2532063" y="5557838"/>
          <p14:tracePt t="142564" x="2487613" y="5513388"/>
          <p14:tracePt t="142572" x="2465388" y="5468938"/>
          <p14:tracePt t="142578" x="2465388" y="5378450"/>
          <p14:tracePt t="142586" x="2443163" y="5356225"/>
          <p14:tracePt t="142594" x="2420938" y="5311775"/>
          <p14:tracePt t="142600" x="2420938" y="5245100"/>
          <p14:tracePt t="142612" x="2420938" y="5199063"/>
          <p14:tracePt t="142615" x="2443163" y="5132388"/>
          <p14:tracePt t="142623" x="2465388" y="5041900"/>
          <p14:tracePt t="142630" x="2487613" y="5019675"/>
          <p14:tracePt t="142637" x="2532063" y="4953000"/>
          <p14:tracePt t="142645" x="2578100" y="4908550"/>
          <p14:tracePt t="142652" x="2622550" y="4840288"/>
          <p14:tracePt t="142662" x="2689225" y="4818063"/>
          <p14:tracePt t="142668" x="2755900" y="4751388"/>
          <p14:tracePt t="142674" x="2890838" y="4684713"/>
          <p14:tracePt t="142681" x="2981325" y="4638675"/>
          <p14:tracePt t="142688" x="3114675" y="4594225"/>
          <p14:tracePt t="142696" x="3271838" y="4594225"/>
          <p14:tracePt t="142703" x="3384550" y="4572000"/>
          <p14:tracePt t="142711" x="3495675" y="4572000"/>
          <p14:tracePt t="142717" x="3563938" y="4572000"/>
          <p14:tracePt t="142729" x="3630613" y="4572000"/>
          <p14:tracePt t="142732" x="3675063" y="4572000"/>
          <p14:tracePt t="142740" x="3697288" y="4572000"/>
          <p14:tracePt t="142747" x="3743325" y="4572000"/>
          <p14:tracePt t="142754" x="3765550" y="4594225"/>
          <p14:tracePt t="142769" x="3787775" y="4594225"/>
          <p14:tracePt t="142779" x="3787775" y="4616450"/>
          <p14:tracePt t="142784" x="3810000" y="4616450"/>
          <p14:tracePt t="142796" x="3810000" y="4660900"/>
          <p14:tracePt t="142798" x="3810000" y="4684713"/>
          <p14:tracePt t="142806" x="3810000" y="4706938"/>
          <p14:tracePt t="142812" x="3787775" y="4751388"/>
          <p14:tracePt t="142828" x="3743325" y="4773613"/>
          <p14:tracePt t="142834" x="3721100" y="4795838"/>
          <p14:tracePt t="142845" x="3652838" y="4840288"/>
          <p14:tracePt t="142850" x="3608388" y="4864100"/>
          <p14:tracePt t="142856" x="3495675" y="4864100"/>
          <p14:tracePt t="142864" x="3451225" y="4864100"/>
          <p14:tracePt t="142871" x="3406775" y="4886325"/>
          <p14:tracePt t="142878" x="3340100" y="4886325"/>
          <p14:tracePt t="142886" x="3316288" y="4886325"/>
          <p14:tracePt t="142896" x="3294063" y="4886325"/>
          <p14:tracePt t="142900" x="3271838" y="4886325"/>
          <p14:tracePt t="142911" x="3249613" y="4886325"/>
          <p14:tracePt t="142924" x="3227388" y="4886325"/>
          <p14:tracePt t="142945" x="3205163" y="4886325"/>
          <p14:tracePt t="142974" x="3205163" y="4864100"/>
          <p14:tracePt t="143624" x="3160713" y="4840288"/>
          <p14:tracePt t="143639" x="3136900" y="4840288"/>
          <p14:tracePt t="143646" x="3070225" y="4818063"/>
          <p14:tracePt t="143653" x="3048000" y="4795838"/>
          <p14:tracePt t="143662" x="2981325" y="4773613"/>
          <p14:tracePt t="143667" x="2935288" y="4773613"/>
          <p14:tracePt t="143678" x="2890838" y="4773613"/>
          <p14:tracePt t="143682" x="2824163" y="4751388"/>
          <p14:tracePt t="143689" x="2755900" y="4751388"/>
          <p14:tracePt t="143697" x="2711450" y="4729163"/>
          <p14:tracePt t="143704" x="2667000" y="4706938"/>
          <p14:tracePt t="143712" x="2644775" y="4706938"/>
          <p14:tracePt t="143718" x="2600325" y="4706938"/>
          <p14:tracePt t="143733" x="2578100" y="4706938"/>
          <p14:tracePt t="143748" x="2554288" y="4706938"/>
          <p14:tracePt t="143755" x="2532063" y="4706938"/>
          <p14:tracePt t="143778" x="2509838" y="4706938"/>
          <p14:tracePt t="145122" x="2509838" y="4751388"/>
          <p14:tracePt t="145136" x="2509838" y="4795838"/>
          <p14:tracePt t="145144" x="2509838" y="4818063"/>
          <p14:tracePt t="145150" x="2509838" y="4908550"/>
          <p14:tracePt t="145158" x="2509838" y="4975225"/>
          <p14:tracePt t="145164" x="2509838" y="5041900"/>
          <p14:tracePt t="145171" x="2509838" y="5065713"/>
          <p14:tracePt t="145179" x="2509838" y="5110163"/>
          <p14:tracePt t="145186" x="2509838" y="5132388"/>
          <p14:tracePt t="145195" x="2509838" y="5176838"/>
          <p14:tracePt t="145200" x="2532063" y="5221288"/>
          <p14:tracePt t="145212" x="2532063" y="5245100"/>
          <p14:tracePt t="145215" x="2532063" y="5267325"/>
          <p14:tracePt t="145222" x="2532063" y="5289550"/>
          <p14:tracePt t="145230" x="2532063" y="5311775"/>
          <p14:tracePt t="145245" x="2532063" y="5334000"/>
          <p14:tracePt t="145262" x="2532063" y="5356225"/>
          <p14:tracePt t="145266" x="2554288" y="5356225"/>
          <p14:tracePt t="145275" x="2554288" y="5378450"/>
          <p14:tracePt t="145288" x="2554288" y="5400675"/>
          <p14:tracePt t="145295" x="2578100" y="5422900"/>
          <p14:tracePt t="145303" x="2578100" y="5468938"/>
          <p14:tracePt t="145311" x="2578100" y="5491163"/>
          <p14:tracePt t="145317" x="2578100" y="5513388"/>
          <p14:tracePt t="145329" x="2578100" y="5535613"/>
          <p14:tracePt t="145331" x="2578100" y="5580063"/>
          <p14:tracePt t="145339" x="2578100" y="5602288"/>
          <p14:tracePt t="145346" x="2578100" y="5626100"/>
          <p14:tracePt t="145354" x="2578100" y="5670550"/>
          <p14:tracePt t="145362" x="2578100" y="5692775"/>
          <p14:tracePt t="145379" x="2578100" y="5715000"/>
          <p14:tracePt t="145383" x="2578100" y="5737225"/>
          <p14:tracePt t="145406" x="2578100" y="5759450"/>
          <p14:tracePt t="145596" x="2578100" y="5737225"/>
          <p14:tracePt t="145866" x="2689225" y="5692775"/>
          <p14:tracePt t="145873" x="2935288" y="5648325"/>
          <p14:tracePt t="145880" x="3182938" y="5602288"/>
          <p14:tracePt t="145888" x="3384550" y="5580063"/>
          <p14:tracePt t="145895" x="3563938" y="5557838"/>
          <p14:tracePt t="145903" x="3743325" y="5535613"/>
          <p14:tracePt t="145912" x="3898900" y="5513388"/>
          <p14:tracePt t="145917" x="4102100" y="5491163"/>
          <p14:tracePt t="145924" x="4213225" y="5468938"/>
          <p14:tracePt t="145932" x="4348163" y="5422900"/>
          <p14:tracePt t="145938" x="4483100" y="5400675"/>
          <p14:tracePt t="145946" x="4549775" y="5378450"/>
          <p14:tracePt t="145953" x="4638675" y="5378450"/>
          <p14:tracePt t="145962" x="4706938" y="5378450"/>
          <p14:tracePt t="145967" x="4751388" y="5378450"/>
          <p14:tracePt t="145979" x="4773613" y="5378450"/>
          <p14:tracePt t="145982" x="4818063" y="5378450"/>
          <p14:tracePt t="145991" x="4818063" y="5356225"/>
          <p14:tracePt t="145997" x="4840288" y="5356225"/>
          <p14:tracePt t="146004" x="4864100" y="5356225"/>
          <p14:tracePt t="146028" x="4886325" y="5356225"/>
          <p14:tracePt t="146046" x="4908550" y="5356225"/>
          <p14:tracePt t="146056" x="4930775" y="5356225"/>
          <p14:tracePt t="146063" x="4953000" y="5356225"/>
          <p14:tracePt t="146080" x="4997450" y="5356225"/>
          <p14:tracePt t="146084" x="5019675" y="5356225"/>
          <p14:tracePt t="146097" x="5041900" y="5356225"/>
          <p14:tracePt t="146108" x="5065713" y="5356225"/>
          <p14:tracePt t="146122" x="5087938" y="5356225"/>
          <p14:tracePt t="146146" x="5110163" y="5356225"/>
          <p14:tracePt t="146151" x="5132388" y="5356225"/>
          <p14:tracePt t="146164" x="5154613" y="5356225"/>
          <p14:tracePt t="146179" x="5199063" y="5311775"/>
          <p14:tracePt t="146186" x="5267325" y="5311775"/>
          <p14:tracePt t="146194" x="5334000" y="5267325"/>
          <p14:tracePt t="146200" x="5400675" y="5245100"/>
          <p14:tracePt t="146210" x="5468938" y="5245100"/>
          <p14:tracePt t="146215" x="5513388" y="5199063"/>
          <p14:tracePt t="146223" x="5557838" y="5199063"/>
          <p14:tracePt t="146230" x="5602288" y="5176838"/>
          <p14:tracePt t="146238" x="5648325" y="5176838"/>
          <p14:tracePt t="146244" x="5670550" y="5176838"/>
          <p14:tracePt t="146252" x="5692775" y="5154613"/>
          <p14:tracePt t="146260" x="5692775" y="5132388"/>
          <p14:tracePt t="146266" x="5715000" y="5132388"/>
          <p14:tracePt t="146281" x="5737225" y="5132388"/>
          <p14:tracePt t="146303" x="5759450" y="5132388"/>
          <p14:tracePt t="146385" x="5759450" y="5110163"/>
          <p14:tracePt t="146406" x="5759450" y="5087938"/>
          <p14:tracePt t="146413" x="5759450" y="5041900"/>
          <p14:tracePt t="146420" x="5759450" y="4997450"/>
          <p14:tracePt t="146428" x="5759450" y="4908550"/>
          <p14:tracePt t="146435" x="5759450" y="4864100"/>
          <p14:tracePt t="146446" x="5759450" y="4773613"/>
          <p14:tracePt t="146449" x="5759450" y="4684713"/>
          <p14:tracePt t="146457" x="5737225" y="4616450"/>
          <p14:tracePt t="146465" x="5737225" y="4549775"/>
          <p14:tracePt t="146471" x="5737225" y="4483100"/>
          <p14:tracePt t="146479" x="5715000" y="4392613"/>
          <p14:tracePt t="146486" x="5692775" y="4235450"/>
          <p14:tracePt t="146497" x="5692775" y="4124325"/>
          <p14:tracePt t="146500" x="5670550" y="4056063"/>
          <p14:tracePt t="146513" x="5648325" y="3989388"/>
          <p14:tracePt t="146516" x="5648325" y="3922713"/>
          <p14:tracePt t="146522" x="5626100" y="3854450"/>
          <p14:tracePt t="146529" x="5626100" y="3810000"/>
          <p14:tracePt t="146537" x="5602288" y="3743325"/>
          <p14:tracePt t="146546" x="5580063" y="3721100"/>
          <p14:tracePt t="146552" x="5580063" y="3697288"/>
          <p14:tracePt t="146563" x="5580063" y="3652838"/>
          <p14:tracePt t="146566" x="5557838" y="3652838"/>
          <p14:tracePt t="146574" x="5557838" y="3630613"/>
          <p14:tracePt t="146588" x="5557838" y="3608388"/>
          <p14:tracePt t="146603" x="5557838" y="3586163"/>
          <p14:tracePt t="146617" x="5535613" y="3586163"/>
          <p14:tracePt t="146640" x="5513388" y="3586163"/>
          <p14:tracePt t="146662" x="5491163" y="3586163"/>
          <p14:tracePt t="146678" x="5446713" y="3652838"/>
          <p14:tracePt t="146684" x="5356225" y="3810000"/>
          <p14:tracePt t="146697" x="5245100" y="4146550"/>
          <p14:tracePt t="146705" x="5176838" y="4279900"/>
          <p14:tracePt t="146712" x="5132388" y="4437063"/>
          <p14:tracePt t="146719" x="5087938" y="4594225"/>
          <p14:tracePt t="146729" x="5065713" y="4706938"/>
          <p14:tracePt t="146735" x="5041900" y="4773613"/>
          <p14:tracePt t="146747" x="5041900" y="4840288"/>
          <p14:tracePt t="146749" x="5041900" y="4886325"/>
          <p14:tracePt t="146757" x="5087938" y="5065713"/>
          <p14:tracePt t="146763" x="5154613" y="5199063"/>
          <p14:tracePt t="146771" x="5221288" y="5289550"/>
          <p14:tracePt t="146779" x="5267325" y="5311775"/>
          <p14:tracePt t="146785" x="5378450" y="5400675"/>
          <p14:tracePt t="146797" x="5513388" y="5446713"/>
          <p14:tracePt t="146800" x="5670550" y="5491163"/>
          <p14:tracePt t="146808" x="5827713" y="5491163"/>
          <p14:tracePt t="146815" x="5916613" y="5468938"/>
          <p14:tracePt t="146822" x="6118225" y="5400675"/>
          <p14:tracePt t="146829" x="6253163" y="5334000"/>
          <p14:tracePt t="146836" x="6388100" y="5245100"/>
          <p14:tracePt t="146846" x="6454775" y="5176838"/>
          <p14:tracePt t="146851" x="6521450" y="5132388"/>
          <p14:tracePt t="146862" x="6589713" y="5019675"/>
          <p14:tracePt t="146866" x="6656388" y="4953000"/>
          <p14:tracePt t="146873" x="6700838" y="4840288"/>
          <p14:tracePt t="146881" x="6723063" y="4773613"/>
          <p14:tracePt t="146888" x="6723063" y="4729163"/>
          <p14:tracePt t="146895" x="6723063" y="4684713"/>
          <p14:tracePt t="146902" x="6723063" y="4638675"/>
          <p14:tracePt t="146913" x="6723063" y="4549775"/>
          <p14:tracePt t="146917" x="6678613" y="4459288"/>
          <p14:tracePt t="146929" x="6656388" y="4414838"/>
          <p14:tracePt t="146932" x="6611938" y="4348163"/>
          <p14:tracePt t="146939" x="6543675" y="4325938"/>
          <p14:tracePt t="146948" x="6410325" y="4279900"/>
          <p14:tracePt t="146953" x="6297613" y="4257675"/>
          <p14:tracePt t="146962" x="6140450" y="4257675"/>
          <p14:tracePt t="146968" x="5938838" y="4303713"/>
          <p14:tracePt t="146980" x="5759450" y="4370388"/>
          <p14:tracePt t="146983" x="5580063" y="4437063"/>
          <p14:tracePt t="146990" x="5446713" y="4505325"/>
          <p14:tracePt t="146996" x="5311775" y="4594225"/>
          <p14:tracePt t="147005" x="5176838" y="4684713"/>
          <p14:tracePt t="147013" x="5087938" y="4773613"/>
          <p14:tracePt t="147019" x="5019675" y="4818063"/>
          <p14:tracePt t="147029" x="4930775" y="4886325"/>
          <p14:tracePt t="147035" x="4840288" y="4997450"/>
          <p14:tracePt t="147046" x="4818063" y="5065713"/>
          <p14:tracePt t="147049" x="4773613" y="5132388"/>
          <p14:tracePt t="147056" x="4729163" y="5221288"/>
          <p14:tracePt t="147063" x="4706938" y="5289550"/>
          <p14:tracePt t="147070" x="4684713" y="5356225"/>
          <p14:tracePt t="147078" x="4684713" y="5422900"/>
          <p14:tracePt t="147085" x="4684713" y="5491163"/>
          <p14:tracePt t="147096" x="4706938" y="5557838"/>
          <p14:tracePt t="147099" x="4729163" y="5626100"/>
          <p14:tracePt t="147107" x="4773613" y="5670550"/>
          <p14:tracePt t="147115" x="4818063" y="5715000"/>
          <p14:tracePt t="147121" x="4864100" y="5759450"/>
          <p14:tracePt t="147129" x="4953000" y="5803900"/>
          <p14:tracePt t="147136" x="5041900" y="5827713"/>
          <p14:tracePt t="147145" x="5132388" y="5849938"/>
          <p14:tracePt t="147152" x="5221288" y="5849938"/>
          <p14:tracePt t="147161" x="5289550" y="5849938"/>
          <p14:tracePt t="147166" x="5422900" y="5827713"/>
          <p14:tracePt t="147172" x="5491163" y="5803900"/>
          <p14:tracePt t="147181" x="5580063" y="5759450"/>
          <p14:tracePt t="147187" x="5648325" y="5670550"/>
          <p14:tracePt t="147195" x="5715000" y="5535613"/>
          <p14:tracePt t="147202" x="5803900" y="5446713"/>
          <p14:tracePt t="147213" x="5849938" y="5311775"/>
          <p14:tracePt t="147217" x="5894388" y="5176838"/>
          <p14:tracePt t="147224" x="5938838" y="5041900"/>
          <p14:tracePt t="147231" x="5938838" y="4953000"/>
          <p14:tracePt t="147238" x="5961063" y="4908550"/>
          <p14:tracePt t="147246" x="5961063" y="4864100"/>
          <p14:tracePt t="147253" x="5961063" y="4840288"/>
          <p14:tracePt t="147263" x="5961063" y="4795838"/>
          <p14:tracePt t="147267" x="5961063" y="4773613"/>
          <p14:tracePt t="147279" x="5961063" y="4751388"/>
          <p14:tracePt t="147297" x="5961063" y="4729163"/>
          <p14:tracePt t="147318" x="5938838" y="4706938"/>
          <p14:tracePt t="147345" x="5916613" y="4706938"/>
          <p14:tracePt t="147355" x="5872163" y="4706938"/>
          <p14:tracePt t="147362" x="5849938" y="4706938"/>
          <p14:tracePt t="147379" x="5803900" y="4706938"/>
          <p14:tracePt t="147395" x="5781675" y="4729163"/>
          <p14:tracePt t="147399" x="5759450" y="4751388"/>
          <p14:tracePt t="147406" x="5737225" y="4751388"/>
          <p14:tracePt t="147413" x="5737225" y="4773613"/>
          <p14:tracePt t="147428" x="5715000" y="4818063"/>
          <p14:tracePt t="147450" x="5715000" y="4840288"/>
          <p14:tracePt t="147546" x="5715000" y="4795838"/>
          <p14:tracePt t="147552" x="5715000" y="4751388"/>
          <p14:tracePt t="147561" x="5715000" y="4684713"/>
          <p14:tracePt t="147566" x="5715000" y="4572000"/>
          <p14:tracePt t="147578" x="5715000" y="4459288"/>
          <p14:tracePt t="147581" x="5715000" y="4392613"/>
          <p14:tracePt t="147588" x="5715000" y="4303713"/>
          <p14:tracePt t="147596" x="5715000" y="4235450"/>
          <p14:tracePt t="147603" x="5715000" y="4213225"/>
          <p14:tracePt t="147612" x="5715000" y="4191000"/>
          <p14:tracePt t="147618" x="5715000" y="4168775"/>
          <p14:tracePt t="147629" x="5715000" y="4146550"/>
          <p14:tracePt t="147632" x="5715000" y="4124325"/>
          <p14:tracePt t="147654" x="5715000" y="4102100"/>
          <p14:tracePt t="150225" x="5670550" y="4102100"/>
          <p14:tracePt t="150232" x="5626100" y="4102100"/>
          <p14:tracePt t="150239" x="5580063" y="4124325"/>
          <p14:tracePt t="150246" x="5513388" y="4146550"/>
          <p14:tracePt t="150254" x="5491163" y="4191000"/>
          <p14:tracePt t="150261" x="5446713" y="4213225"/>
          <p14:tracePt t="150268" x="5422900" y="4279900"/>
          <p14:tracePt t="150278" x="5356225" y="4370388"/>
          <p14:tracePt t="150283" x="5311775" y="4437063"/>
          <p14:tracePt t="150294" x="5267325" y="4549775"/>
          <p14:tracePt t="150298" x="5221288" y="4638675"/>
          <p14:tracePt t="150305" x="5221288" y="4773613"/>
          <p14:tracePt t="150313" x="5199063" y="4886325"/>
          <p14:tracePt t="150319" x="5199063" y="5019675"/>
          <p14:tracePt t="150327" x="5221288" y="5176838"/>
          <p14:tracePt t="150333" x="5289550" y="5334000"/>
          <p14:tracePt t="150344" x="5356225" y="5491163"/>
          <p14:tracePt t="150348" x="5422900" y="5626100"/>
          <p14:tracePt t="150356" x="5468938" y="5692775"/>
          <p14:tracePt t="150363" x="5513388" y="5737225"/>
          <p14:tracePt t="150370" x="5557838" y="5759450"/>
          <p14:tracePt t="150378" x="5580063" y="5803900"/>
          <p14:tracePt t="150385" x="5602288" y="5827713"/>
          <p14:tracePt t="150395" x="5648325" y="5827713"/>
          <p14:tracePt t="150400" x="5715000" y="5827713"/>
          <p14:tracePt t="150411" x="5803900" y="5803900"/>
          <p14:tracePt t="150414" x="5916613" y="5759450"/>
          <p14:tracePt t="150422" x="6007100" y="5692775"/>
          <p14:tracePt t="150428" x="6096000" y="5602288"/>
          <p14:tracePt t="150436" x="6184900" y="5446713"/>
          <p14:tracePt t="150444" x="6275388" y="5334000"/>
          <p14:tracePt t="150451" x="6364288" y="5199063"/>
          <p14:tracePt t="150461" x="6388100" y="5132388"/>
          <p14:tracePt t="150465" x="6432550" y="5041900"/>
          <p14:tracePt t="150474" x="6454775" y="4953000"/>
          <p14:tracePt t="150482" x="6477000" y="4795838"/>
          <p14:tracePt t="150488" x="6477000" y="4729163"/>
          <p14:tracePt t="150494" x="6477000" y="4660900"/>
          <p14:tracePt t="150502" x="6477000" y="4594225"/>
          <p14:tracePt t="150510" x="6454775" y="4549775"/>
          <p14:tracePt t="150516" x="6432550" y="4483100"/>
          <p14:tracePt t="150528" x="6388100" y="4437063"/>
          <p14:tracePt t="150531" x="6342063" y="4392613"/>
          <p14:tracePt t="150539" x="6297613" y="4348163"/>
          <p14:tracePt t="150546" x="6253163" y="4303713"/>
          <p14:tracePt t="150553" x="6162675" y="4279900"/>
          <p14:tracePt t="150560" x="6096000" y="4257675"/>
          <p14:tracePt t="150567" x="5983288" y="4257675"/>
          <p14:tracePt t="150577" x="5894388" y="4257675"/>
          <p14:tracePt t="150582" x="5781675" y="4279900"/>
          <p14:tracePt t="150594" x="5692775" y="4303713"/>
          <p14:tracePt t="150596" x="5602288" y="4348163"/>
          <p14:tracePt t="150605" x="5557838" y="4392613"/>
          <p14:tracePt t="150612" x="5468938" y="4483100"/>
          <p14:tracePt t="150619" x="5422900" y="4549775"/>
          <p14:tracePt t="150627" x="5378450" y="4616450"/>
          <p14:tracePt t="150633" x="5311775" y="4684713"/>
          <p14:tracePt t="150643" x="5267325" y="4795838"/>
          <p14:tracePt t="150648" x="5221288" y="4864100"/>
          <p14:tracePt t="150656" x="5199063" y="4930775"/>
          <p14:tracePt t="150663" x="5199063" y="5065713"/>
          <p14:tracePt t="150670" x="5199063" y="5154613"/>
          <p14:tracePt t="150677" x="5199063" y="5221288"/>
          <p14:tracePt t="150684" x="5245100" y="5400675"/>
          <p14:tracePt t="150694" x="5311775" y="5535613"/>
          <p14:tracePt t="150699" x="5356225" y="5648325"/>
          <p14:tracePt t="150710" x="5422900" y="5715000"/>
          <p14:tracePt t="150713" x="5491163" y="5759450"/>
          <p14:tracePt t="150722" x="5557838" y="5803900"/>
          <p14:tracePt t="150729" x="5648325" y="5872163"/>
          <p14:tracePt t="150736" x="5737225" y="5938838"/>
          <p14:tracePt t="150744" x="5803900" y="5983288"/>
          <p14:tracePt t="150750" x="5849938" y="5983288"/>
          <p14:tracePt t="150761" x="5894388" y="5983288"/>
          <p14:tracePt t="150764" x="5983288" y="5938838"/>
          <p14:tracePt t="150772" x="6051550" y="5872163"/>
          <p14:tracePt t="150779" x="6140450" y="5715000"/>
          <p14:tracePt t="150787" x="6184900" y="5535613"/>
          <p14:tracePt t="150794" x="6253163" y="5356225"/>
          <p14:tracePt t="150801" x="6297613" y="5199063"/>
          <p14:tracePt t="150810" x="6342063" y="4864100"/>
          <p14:tracePt t="150815" x="6342063" y="4638675"/>
          <p14:tracePt t="150824" x="6342063" y="4437063"/>
          <p14:tracePt t="150831" x="6342063" y="4279900"/>
          <p14:tracePt t="150838" x="6319838" y="4213225"/>
          <p14:tracePt t="150845" x="6275388" y="4146550"/>
          <p14:tracePt t="150852" x="6275388" y="4078288"/>
          <p14:tracePt t="150860" x="6253163" y="4033838"/>
          <p14:tracePt t="150867" x="6230938" y="4011613"/>
          <p14:tracePt t="150877" x="6230938" y="3967163"/>
          <p14:tracePt t="150882" x="6208713" y="3967163"/>
          <p14:tracePt t="150889" x="6184900" y="3944938"/>
          <p14:tracePt t="150896" x="6162675" y="3944938"/>
          <p14:tracePt t="150903" x="6096000" y="3944938"/>
          <p14:tracePt t="150911" x="6007100" y="3944938"/>
          <p14:tracePt t="150918" x="5916613" y="3944938"/>
          <p14:tracePt t="150927" x="5827713" y="3967163"/>
          <p14:tracePt t="150933" x="5715000" y="4011613"/>
          <p14:tracePt t="150943" x="5602288" y="4102100"/>
          <p14:tracePt t="150947" x="5491163" y="4191000"/>
          <p14:tracePt t="150955" x="5400675" y="4279900"/>
          <p14:tracePt t="150963" x="5311775" y="4348163"/>
          <p14:tracePt t="150970" x="5221288" y="4437063"/>
          <p14:tracePt t="150977" x="5176838" y="4505325"/>
          <p14:tracePt t="150983" x="5087938" y="4594225"/>
          <p14:tracePt t="150994" x="5065713" y="4660900"/>
          <p14:tracePt t="150998" x="5019675" y="4729163"/>
          <p14:tracePt t="151006" x="4975225" y="4818063"/>
          <p14:tracePt t="151014" x="4975225" y="4886325"/>
          <p14:tracePt t="151021" x="4975225" y="4953000"/>
          <p14:tracePt t="151028" x="4975225" y="5019675"/>
          <p14:tracePt t="151035" x="4997450" y="5065713"/>
          <p14:tracePt t="151044" x="5019675" y="5154613"/>
          <p14:tracePt t="151049" x="5176838" y="5334000"/>
          <p14:tracePt t="151060" x="5289550" y="5422900"/>
          <p14:tracePt t="151064" x="5446713" y="5535613"/>
          <p14:tracePt t="151072" x="5626100" y="5626100"/>
          <p14:tracePt t="151079" x="5715000" y="5692775"/>
          <p14:tracePt t="151086" x="5894388" y="5692775"/>
          <p14:tracePt t="151094" x="6029325" y="5715000"/>
          <p14:tracePt t="151101" x="6073775" y="5715000"/>
          <p14:tracePt t="151110" x="6208713" y="5670550"/>
          <p14:tracePt t="151115" x="6319838" y="5602288"/>
          <p14:tracePt t="151123" x="6388100" y="5535613"/>
          <p14:tracePt t="151130" x="6454775" y="5468938"/>
          <p14:tracePt t="151137" x="6521450" y="5334000"/>
          <p14:tracePt t="151145" x="6543675" y="5154613"/>
          <p14:tracePt t="151152" x="6565900" y="4930775"/>
          <p14:tracePt t="151160" x="6565900" y="4751388"/>
          <p14:tracePt t="151166" x="6565900" y="4660900"/>
          <p14:tracePt t="151177" x="6477000" y="4437063"/>
          <p14:tracePt t="151181" x="6319838" y="4168775"/>
          <p14:tracePt t="151189" x="6208713" y="3967163"/>
          <p14:tracePt t="151196" x="6096000" y="3832225"/>
          <p14:tracePt t="151203" x="6029325" y="3721100"/>
          <p14:tracePt t="151211" x="5983288" y="3697288"/>
          <p14:tracePt t="151217" x="5961063" y="3652838"/>
          <p14:tracePt t="151227" x="5894388" y="3586163"/>
          <p14:tracePt t="151232" x="5827713" y="3563938"/>
          <p14:tracePt t="151240" x="5759450" y="3517900"/>
          <p14:tracePt t="151247" x="5715000" y="3495675"/>
          <p14:tracePt t="151255" x="5648325" y="3495675"/>
          <p14:tracePt t="151262" x="5580063" y="3495675"/>
          <p14:tracePt t="151269" x="5535613" y="3495675"/>
          <p14:tracePt t="151277" x="5491163" y="3495675"/>
          <p14:tracePt t="151283" x="5468938" y="3495675"/>
          <p14:tracePt t="151294" x="5422900" y="3495675"/>
          <p14:tracePt t="151298" x="5378450" y="3495675"/>
          <p14:tracePt t="151306" x="5356225" y="3517900"/>
          <p14:tracePt t="151312" x="5311775" y="3563938"/>
          <p14:tracePt t="151320" x="5289550" y="3586163"/>
          <p14:tracePt t="151327" x="5267325" y="3630613"/>
          <p14:tracePt t="151335" x="5221288" y="3721100"/>
          <p14:tracePt t="151344" x="5176838" y="3898900"/>
          <p14:tracePt t="151349" x="5154613" y="4033838"/>
          <p14:tracePt t="151356" x="5154613" y="4124325"/>
          <p14:tracePt t="151364" x="5154613" y="4191000"/>
          <p14:tracePt t="151371" x="5154613" y="4257675"/>
          <p14:tracePt t="151378" x="5176838" y="4325938"/>
          <p14:tracePt t="151385" x="5199063" y="4370388"/>
          <p14:tracePt t="151394" x="5221288" y="4392613"/>
          <p14:tracePt t="151400" x="5245100" y="4414838"/>
          <p14:tracePt t="151411" x="5267325" y="4414838"/>
          <p14:tracePt t="151415" x="5267325" y="4437063"/>
          <p14:tracePt t="151422" x="5289550" y="4437063"/>
          <p14:tracePt t="151429" x="5311775" y="4437063"/>
          <p14:tracePt t="151437" x="5334000" y="4459288"/>
          <p14:tracePt t="151444" x="5356225" y="4483100"/>
          <p14:tracePt t="151460" x="5400675" y="4483100"/>
          <p14:tracePt t="151479" x="5422900" y="4483100"/>
          <p14:tracePt t="151481" x="5446713" y="4483100"/>
          <p14:tracePt t="151495" x="5468938" y="4483100"/>
          <p14:tracePt t="151517" x="5491163" y="4483100"/>
          <p14:tracePt t="152029" x="5602288" y="4392613"/>
          <p14:tracePt t="152036" x="5737225" y="4279900"/>
          <p14:tracePt t="152044" x="5827713" y="4191000"/>
          <p14:tracePt t="152050" x="5983288" y="4102100"/>
          <p14:tracePt t="152062" x="6118225" y="4011613"/>
          <p14:tracePt t="152065" x="6364288" y="3922713"/>
          <p14:tracePt t="152072" x="6543675" y="3876675"/>
          <p14:tracePt t="152080" x="6678613" y="3854450"/>
          <p14:tracePt t="152087" x="6791325" y="3854450"/>
          <p14:tracePt t="152095" x="6880225" y="3854450"/>
          <p14:tracePt t="152102" x="6924675" y="3854450"/>
          <p14:tracePt t="152111" x="6970713" y="3854450"/>
          <p14:tracePt t="152116" x="6992938" y="3876675"/>
          <p14:tracePt t="152124" x="7015163" y="3876675"/>
          <p14:tracePt t="152138" x="7037388" y="3898900"/>
          <p14:tracePt t="152146" x="7059613" y="3898900"/>
          <p14:tracePt t="152153" x="7059613" y="3922713"/>
          <p14:tracePt t="152161" x="7059613" y="3944938"/>
          <p14:tracePt t="152167" x="7015163" y="3989388"/>
          <p14:tracePt t="152179" x="6946900" y="4056063"/>
          <p14:tracePt t="152181" x="6791325" y="4146550"/>
          <p14:tracePt t="152190" x="6589713" y="4279900"/>
          <p14:tracePt t="152197" x="6410325" y="4348163"/>
          <p14:tracePt t="152204" x="6162675" y="4414838"/>
          <p14:tracePt t="152211" x="5849938" y="4505325"/>
          <p14:tracePt t="152218" x="5626100" y="4549775"/>
          <p14:tracePt t="152228" x="5400675" y="4572000"/>
          <p14:tracePt t="152233" x="5245100" y="4572000"/>
          <p14:tracePt t="152245" x="5110163" y="4572000"/>
          <p14:tracePt t="152248" x="5019675" y="4572000"/>
          <p14:tracePt t="152255" x="4908550" y="4572000"/>
          <p14:tracePt t="152262" x="4840288" y="4572000"/>
          <p14:tracePt t="152270" x="4818063" y="4572000"/>
          <p14:tracePt t="152278" x="4773613" y="4572000"/>
          <p14:tracePt t="152284" x="4751388" y="4572000"/>
          <p14:tracePt t="152295" x="4729163" y="4572000"/>
          <p14:tracePt t="152307" x="4706938" y="4572000"/>
          <p14:tracePt t="152387" x="4706938" y="4549775"/>
          <p14:tracePt t="152445" x="4706938" y="4527550"/>
          <p14:tracePt t="152466" x="4706938" y="4505325"/>
          <p14:tracePt t="155593" x="4773613" y="4459288"/>
          <p14:tracePt t="155599" x="4886325" y="4437063"/>
          <p14:tracePt t="155607" x="4997450" y="4414838"/>
          <p14:tracePt t="155614" x="5041900" y="4414838"/>
          <p14:tracePt t="155622" x="5199063" y="4414838"/>
          <p14:tracePt t="155628" x="5311775" y="4414838"/>
          <p14:tracePt t="155636" x="5378450" y="4437063"/>
          <p14:tracePt t="155643" x="5446713" y="4459288"/>
          <p14:tracePt t="155650" x="5557838" y="4483100"/>
          <p14:tracePt t="155661" x="5648325" y="4483100"/>
          <p14:tracePt t="155665" x="5715000" y="4505325"/>
          <p14:tracePt t="155672" x="5737225" y="4549775"/>
          <p14:tracePt t="155680" x="5803900" y="4549775"/>
          <p14:tracePt t="155687" x="5827713" y="4572000"/>
          <p14:tracePt t="155695" x="5849938" y="4572000"/>
          <p14:tracePt t="155701" x="5872163" y="4594225"/>
          <p14:tracePt t="155716" x="5894388" y="4594225"/>
          <p14:tracePt t="155727" x="5916613" y="4616450"/>
          <p14:tracePt t="155745" x="5938838" y="4616450"/>
          <p14:tracePt t="155790" x="5938838" y="4594225"/>
          <p14:tracePt t="155796" x="5916613" y="4572000"/>
          <p14:tracePt t="155804" x="5872163" y="4483100"/>
          <p14:tracePt t="155811" x="5872163" y="4414838"/>
          <p14:tracePt t="155818" x="5849938" y="4348163"/>
          <p14:tracePt t="155826" x="5803900" y="4279900"/>
          <p14:tracePt t="155833" x="5803900" y="4213225"/>
          <p14:tracePt t="155844" x="5781675" y="4146550"/>
          <p14:tracePt t="155848" x="5781675" y="4102100"/>
          <p14:tracePt t="155855" x="5781675" y="4056063"/>
          <p14:tracePt t="155862" x="5781675" y="4011613"/>
          <p14:tracePt t="155870" x="5781675" y="3967163"/>
          <p14:tracePt t="155877" x="5781675" y="3922713"/>
          <p14:tracePt t="155884" x="5781675" y="3898900"/>
          <p14:tracePt t="155893" x="5781675" y="3854450"/>
          <p14:tracePt t="155906" x="5781675" y="3832225"/>
          <p14:tracePt t="155913" x="5781675" y="3810000"/>
          <p14:tracePt t="155921" x="5781675" y="3787775"/>
          <p14:tracePt t="155943" x="5781675" y="3765550"/>
          <p14:tracePt t="156074" x="5781675" y="3787775"/>
          <p14:tracePt t="156082" x="5759450" y="3810000"/>
          <p14:tracePt t="156104" x="5737225" y="3832225"/>
          <p14:tracePt t="156126" x="5715000" y="3854450"/>
          <p14:tracePt t="156133" x="5692775" y="3854450"/>
          <p14:tracePt t="156147" x="5692775" y="3876675"/>
          <p14:tracePt t="156154" x="5670550" y="3876675"/>
          <p14:tracePt t="156169" x="5648325" y="3876675"/>
          <p14:tracePt t="156177" x="5626100" y="3876675"/>
          <p14:tracePt t="156183" x="5602288" y="3876675"/>
          <p14:tracePt t="156194" x="5602288" y="3898900"/>
          <p14:tracePt t="156206" x="5580063" y="3898900"/>
          <p14:tracePt t="156220" x="5557838" y="3898900"/>
          <p14:tracePt t="156227" x="5535613" y="3922713"/>
          <p14:tracePt t="156244" x="5513388" y="3922713"/>
          <p14:tracePt t="156264" x="5491163" y="3922713"/>
          <p14:tracePt t="156286" x="5468938" y="3922713"/>
          <p14:tracePt t="156388" x="5446713" y="3922713"/>
          <p14:tracePt t="156417" x="5422900" y="3944938"/>
          <p14:tracePt t="156427" x="5378450" y="3967163"/>
          <p14:tracePt t="156433" x="5356225" y="3967163"/>
          <p14:tracePt t="156440" x="5334000" y="3989388"/>
          <p14:tracePt t="156446" x="5267325" y="4011613"/>
          <p14:tracePt t="156454" x="5221288" y="4011613"/>
          <p14:tracePt t="156462" x="5199063" y="4033838"/>
          <p14:tracePt t="156468" x="5154613" y="4056063"/>
          <p14:tracePt t="156479" x="5110163" y="4056063"/>
          <p14:tracePt t="156495" x="5065713" y="4078288"/>
          <p14:tracePt t="156512" x="5041900" y="4078288"/>
          <p14:tracePt t="156534" x="5019675" y="4078288"/>
          <p14:tracePt t="156761" x="5041900" y="4078288"/>
          <p14:tracePt t="156768" x="5087938" y="4078288"/>
          <p14:tracePt t="156777" x="5132388" y="4056063"/>
          <p14:tracePt t="156783" x="5176838" y="4056063"/>
          <p14:tracePt t="156790" x="5245100" y="4056063"/>
          <p14:tracePt t="156797" x="5289550" y="4056063"/>
          <p14:tracePt t="156804" x="5356225" y="4056063"/>
          <p14:tracePt t="156811" x="5378450" y="4056063"/>
          <p14:tracePt t="156819" x="5422900" y="4078288"/>
          <p14:tracePt t="156827" x="5468938" y="4078288"/>
          <p14:tracePt t="156845" x="5513388" y="4078288"/>
          <p14:tracePt t="156856" x="5535613" y="4078288"/>
          <p14:tracePt t="156878" x="5557838" y="4078288"/>
          <p14:tracePt t="156996" x="5535613" y="4078288"/>
          <p14:tracePt t="157141" x="5580063" y="4056063"/>
          <p14:tracePt t="157148" x="5602288" y="4056063"/>
          <p14:tracePt t="157155" x="5648325" y="4056063"/>
          <p14:tracePt t="157163" x="5670550" y="4033838"/>
          <p14:tracePt t="157170" x="5737225" y="4033838"/>
          <p14:tracePt t="157177" x="5759450" y="4033838"/>
          <p14:tracePt t="157184" x="5781675" y="4033838"/>
          <p14:tracePt t="157195" x="5803900" y="4033838"/>
          <p14:tracePt t="157199" x="5827713" y="4033838"/>
          <p14:tracePt t="157207" x="5849938" y="4033838"/>
          <p14:tracePt t="157221" x="5872163" y="4033838"/>
          <p14:tracePt t="157244" x="5894388" y="4033838"/>
          <p14:tracePt t="157265" x="5916613" y="4033838"/>
          <p14:tracePt t="157389" x="5894388" y="4033838"/>
          <p14:tracePt t="157396" x="5849938" y="4033838"/>
          <p14:tracePt t="157403" x="5781675" y="4033838"/>
          <p14:tracePt t="157411" x="5715000" y="4033838"/>
          <p14:tracePt t="157418" x="5648325" y="4033838"/>
          <p14:tracePt t="157428" x="5535613" y="4056063"/>
          <p14:tracePt t="157432" x="5446713" y="4056063"/>
          <p14:tracePt t="157444" x="5334000" y="4056063"/>
          <p14:tracePt t="157447" x="5267325" y="4078288"/>
          <p14:tracePt t="157455" x="5199063" y="4078288"/>
          <p14:tracePt t="157462" x="5154613" y="4102100"/>
          <p14:tracePt t="157469" x="5132388" y="4102100"/>
          <p14:tracePt t="157479" x="5110163" y="4102100"/>
          <p14:tracePt t="157495" x="5087938" y="4102100"/>
          <p14:tracePt t="157498" x="5065713" y="4102100"/>
          <p14:tracePt t="157520" x="5041900" y="4102100"/>
          <p14:tracePt t="157623" x="5087938" y="4102100"/>
          <p14:tracePt t="157630" x="5110163" y="4102100"/>
          <p14:tracePt t="157637" x="5176838" y="4102100"/>
          <p14:tracePt t="157645" x="5245100" y="4102100"/>
          <p14:tracePt t="157652" x="5311775" y="4078288"/>
          <p14:tracePt t="157661" x="5356225" y="4078288"/>
          <p14:tracePt t="157666" x="5422900" y="4078288"/>
          <p14:tracePt t="157677" x="5468938" y="4078288"/>
          <p14:tracePt t="157680" x="5535613" y="4056063"/>
          <p14:tracePt t="157689" x="5580063" y="4033838"/>
          <p14:tracePt t="157695" x="5602288" y="4033838"/>
          <p14:tracePt t="157703" x="5626100" y="4033838"/>
          <p14:tracePt t="157710" x="5648325" y="4033838"/>
          <p14:tracePt t="157717" x="5670550" y="4033838"/>
          <p14:tracePt t="157732" x="5692775" y="4033838"/>
          <p14:tracePt t="157762" x="5715000" y="4033838"/>
          <p14:tracePt t="157842" x="5692775" y="4033838"/>
          <p14:tracePt t="157849" x="5670550" y="4033838"/>
          <p14:tracePt t="157857" x="5626100" y="4033838"/>
          <p14:tracePt t="157864" x="5580063" y="4033838"/>
          <p14:tracePt t="157871" x="5535613" y="4033838"/>
          <p14:tracePt t="157878" x="5491163" y="4033838"/>
          <p14:tracePt t="157886" x="5468938" y="4011613"/>
          <p14:tracePt t="157896" x="5422900" y="4011613"/>
          <p14:tracePt t="157913" x="5400675" y="4011613"/>
          <p14:tracePt t="157929" x="5378450" y="4011613"/>
          <p14:tracePt t="157961" x="5356225" y="4011613"/>
          <p14:tracePt t="158062" x="5378450" y="3989388"/>
          <p14:tracePt t="158068" x="5400675" y="3989388"/>
          <p14:tracePt t="158078" x="5422900" y="3989388"/>
          <p14:tracePt t="158084" x="5468938" y="3967163"/>
          <p14:tracePt t="158090" x="5513388" y="3944938"/>
          <p14:tracePt t="158097" x="5557838" y="3944938"/>
          <p14:tracePt t="158104" x="5602288" y="3944938"/>
          <p14:tracePt t="158112" x="5648325" y="3922713"/>
          <p14:tracePt t="158119" x="5670550" y="3922713"/>
          <p14:tracePt t="158133" x="5692775" y="3922713"/>
          <p14:tracePt t="158148" x="5715000" y="3922713"/>
          <p14:tracePt t="158266" x="5692775" y="3922713"/>
          <p14:tracePt t="158272" x="5648325" y="3922713"/>
          <p14:tracePt t="158280" x="5602288" y="3922713"/>
          <p14:tracePt t="158287" x="5535613" y="3922713"/>
          <p14:tracePt t="158295" x="5491163" y="3922713"/>
          <p14:tracePt t="158302" x="5468938" y="3922713"/>
          <p14:tracePt t="158312" x="5422900" y="3922713"/>
          <p14:tracePt t="158316" x="5378450" y="3922713"/>
          <p14:tracePt t="158328" x="5334000" y="3922713"/>
          <p14:tracePt t="158339" x="5311775" y="3922713"/>
          <p14:tracePt t="158353" x="5289550" y="3922713"/>
          <p14:tracePt t="158367" x="5267325" y="3922713"/>
          <p14:tracePt t="158463" x="5289550" y="3922713"/>
          <p14:tracePt t="158470" x="5311775" y="3922713"/>
          <p14:tracePt t="158478" x="5334000" y="3922713"/>
          <p14:tracePt t="158485" x="5378450" y="3898900"/>
          <p14:tracePt t="158496" x="5422900" y="3898900"/>
          <p14:tracePt t="158498" x="5468938" y="3898900"/>
          <p14:tracePt t="158506" x="5513388" y="3898900"/>
          <p14:tracePt t="158513" x="5535613" y="3876675"/>
          <p14:tracePt t="158521" x="5580063" y="3854450"/>
          <p14:tracePt t="158529" x="5602288" y="3854450"/>
          <p14:tracePt t="158535" x="5626100" y="3854450"/>
          <p14:tracePt t="158544" x="5670550" y="3854450"/>
          <p14:tracePt t="158561" x="5692775" y="3854450"/>
          <p14:tracePt t="158579" x="5715000" y="3854450"/>
          <p14:tracePt t="158675" x="5670550" y="3854450"/>
          <p14:tracePt t="158682" x="5626100" y="3876675"/>
          <p14:tracePt t="158689" x="5535613" y="3898900"/>
          <p14:tracePt t="158696" x="5446713" y="3922713"/>
          <p14:tracePt t="158704" x="5334000" y="3944938"/>
          <p14:tracePt t="158711" x="5267325" y="3944938"/>
          <p14:tracePt t="158718" x="5221288" y="3944938"/>
          <p14:tracePt t="158727" x="5176838" y="3967163"/>
          <p14:tracePt t="158732" x="5154613" y="3967163"/>
          <p14:tracePt t="158744" x="5132388" y="3967163"/>
          <p14:tracePt t="158755" x="5110163" y="3967163"/>
          <p14:tracePt t="158762" x="5087938" y="3967163"/>
          <p14:tracePt t="158872" x="5110163" y="3967163"/>
          <p14:tracePt t="158879" x="5154613" y="3967163"/>
          <p14:tracePt t="158886" x="5199063" y="3967163"/>
          <p14:tracePt t="158895" x="5289550" y="3967163"/>
          <p14:tracePt t="158900" x="5334000" y="3967163"/>
          <p14:tracePt t="158911" x="5400675" y="3967163"/>
          <p14:tracePt t="158915" x="5446713" y="3967163"/>
          <p14:tracePt t="158924" x="5491163" y="3944938"/>
          <p14:tracePt t="158930" x="5535613" y="3922713"/>
          <p14:tracePt t="158937" x="5580063" y="3922713"/>
          <p14:tracePt t="158944" x="5602288" y="3922713"/>
          <p14:tracePt t="158961" x="5648325" y="3922713"/>
          <p14:tracePt t="158981" x="5670550" y="3922713"/>
          <p14:tracePt t="159003" x="5692775" y="3922713"/>
          <p14:tracePt t="159412" x="5715000" y="3922713"/>
          <p14:tracePt t="159514" x="5715000" y="3898900"/>
          <p14:tracePt t="159521" x="5715000" y="3876675"/>
          <p14:tracePt t="159528" x="5670550" y="3675063"/>
          <p14:tracePt t="159536" x="5602288" y="3429000"/>
          <p14:tracePt t="159545" x="5557838" y="3182938"/>
          <p14:tracePt t="159550" x="5513388" y="2959100"/>
          <p14:tracePt t="159561" x="5468938" y="2801938"/>
          <p14:tracePt t="159565" x="5446713" y="2622550"/>
          <p14:tracePt t="159573" x="5422900" y="2443163"/>
          <p14:tracePt t="159580" x="5422900" y="2173288"/>
          <p14:tracePt t="159586" x="5422900" y="2017713"/>
          <p14:tracePt t="159593" x="5422900" y="1838325"/>
          <p14:tracePt t="159600" x="5446713" y="1725613"/>
          <p14:tracePt t="159608" x="5468938" y="1658938"/>
          <p14:tracePt t="159615" x="5491163" y="1568450"/>
          <p14:tracePt t="159622" x="5513388" y="1501775"/>
          <p14:tracePt t="159629" x="5535613" y="1479550"/>
          <p14:tracePt t="159637" x="5557838" y="1435100"/>
          <p14:tracePt t="159645" x="5580063" y="1389063"/>
          <p14:tracePt t="159652" x="5602288" y="1389063"/>
          <p14:tracePt t="159659" x="5602288" y="1344613"/>
          <p14:tracePt t="159675" x="5626100" y="1322388"/>
          <p14:tracePt t="159695" x="5626100" y="1300163"/>
          <p14:tracePt t="159981" x="5715000" y="1344613"/>
          <p14:tracePt t="159988" x="5803900" y="1411288"/>
          <p14:tracePt t="159995" x="5938838" y="1590675"/>
          <p14:tracePt t="160003" x="6051550" y="1747838"/>
          <p14:tracePt t="160011" x="6162675" y="1927225"/>
          <p14:tracePt t="160017" x="6253163" y="2128838"/>
          <p14:tracePt t="160027" x="6297613" y="2286000"/>
          <p14:tracePt t="160032" x="6342063" y="2443163"/>
          <p14:tracePt t="160043" x="6342063" y="2554288"/>
          <p14:tracePt t="160047" x="6319838" y="2711450"/>
          <p14:tracePt t="160055" x="6230938" y="2935288"/>
          <p14:tracePt t="160061" x="6118225" y="3136900"/>
          <p14:tracePt t="160069" x="5961063" y="3316288"/>
          <p14:tracePt t="160076" x="5759450" y="3495675"/>
          <p14:tracePt t="160083" x="5491163" y="3697288"/>
          <p14:tracePt t="160093" x="5267325" y="3876675"/>
          <p14:tracePt t="160098" x="5041900" y="4033838"/>
          <p14:tracePt t="160106" x="4795838" y="4168775"/>
          <p14:tracePt t="160113" x="4549775" y="4279900"/>
          <p14:tracePt t="160120" x="4370388" y="4348163"/>
          <p14:tracePt t="160126" x="4191000" y="4392613"/>
          <p14:tracePt t="160134" x="4033838" y="4437063"/>
          <p14:tracePt t="160143" x="3922713" y="4437063"/>
          <p14:tracePt t="160149" x="3854450" y="4459288"/>
          <p14:tracePt t="160160" x="3787775" y="4459288"/>
          <p14:tracePt t="160163" x="3765550" y="4459288"/>
          <p14:tracePt t="160171" x="3743325" y="4459288"/>
          <p14:tracePt t="160178" x="3721100" y="4459288"/>
          <p14:tracePt t="160185" x="3675063" y="4459288"/>
          <p14:tracePt t="160200" x="3652838" y="4392613"/>
          <p14:tracePt t="160210" x="3652838" y="4213225"/>
          <p14:tracePt t="160215" x="3652838" y="3721100"/>
          <p14:tracePt t="160223" x="3697288" y="3362325"/>
          <p14:tracePt t="160229" x="3810000" y="3092450"/>
          <p14:tracePt t="160237" x="3989388" y="2755900"/>
          <p14:tracePt t="160244" x="4213225" y="2487613"/>
          <p14:tracePt t="160251" x="4483100" y="2106613"/>
          <p14:tracePt t="160260" x="4795838" y="1770063"/>
          <p14:tracePt t="160265" x="5065713" y="1524000"/>
          <p14:tracePt t="160276" x="5422900" y="1344613"/>
          <p14:tracePt t="160280" x="5827713" y="1165225"/>
          <p14:tracePt t="160288" x="6140450" y="1054100"/>
          <p14:tracePt t="160295" x="6388100" y="985838"/>
          <p14:tracePt t="160303" x="6589713" y="963613"/>
          <p14:tracePt t="160310" x="6745288" y="941388"/>
          <p14:tracePt t="160317" x="6902450" y="941388"/>
          <p14:tracePt t="160326" x="7081838" y="985838"/>
          <p14:tracePt t="160331" x="7216775" y="1054100"/>
          <p14:tracePt t="160339" x="7327900" y="1143000"/>
          <p14:tracePt t="160346" x="7396163" y="1209675"/>
          <p14:tracePt t="160354" x="7485063" y="1344613"/>
          <p14:tracePt t="160361" x="7575550" y="1568450"/>
          <p14:tracePt t="160368" x="7620000" y="1838325"/>
          <p14:tracePt t="160376" x="7620000" y="2151063"/>
          <p14:tracePt t="160382" x="7575550" y="2352675"/>
          <p14:tracePt t="160393" x="7462838" y="2711450"/>
          <p14:tracePt t="160397" x="7327900" y="2981325"/>
          <p14:tracePt t="160404" x="7194550" y="3205163"/>
          <p14:tracePt t="160412" x="6992938" y="3429000"/>
          <p14:tracePt t="160419" x="6723063" y="3697288"/>
          <p14:tracePt t="160427" x="6342063" y="3989388"/>
          <p14:tracePt t="160434" x="5894388" y="4325938"/>
          <p14:tracePt t="160443" x="5468938" y="4594225"/>
          <p14:tracePt t="160448" x="5176838" y="4751388"/>
          <p14:tracePt t="160455" x="4840288" y="4886325"/>
          <p14:tracePt t="160463" x="4616450" y="4953000"/>
          <p14:tracePt t="160470" x="4414838" y="4975225"/>
          <p14:tracePt t="160477" x="4303713" y="4997450"/>
          <p14:tracePt t="160491" x="4124325" y="4975225"/>
          <p14:tracePt t="160498" x="4078288" y="4953000"/>
          <p14:tracePt t="160506" x="4011613" y="4908550"/>
          <p14:tracePt t="160513" x="3944938" y="4751388"/>
          <p14:tracePt t="160520" x="3876675" y="4459288"/>
          <p14:tracePt t="160528" x="3876675" y="3787775"/>
          <p14:tracePt t="160535" x="4011613" y="3294063"/>
          <p14:tracePt t="160542" x="4168775" y="2868613"/>
          <p14:tracePt t="160549" x="4392613" y="2509838"/>
          <p14:tracePt t="160558" x="4572000" y="2197100"/>
          <p14:tracePt t="160564" x="4773613" y="1905000"/>
          <p14:tracePt t="160572" x="5065713" y="1612900"/>
          <p14:tracePt t="160579" x="5245100" y="1411288"/>
          <p14:tracePt t="160586" x="5468938" y="1231900"/>
          <p14:tracePt t="160593" x="5648325" y="1143000"/>
          <p14:tracePt t="160601" x="5781675" y="1076325"/>
          <p14:tracePt t="160608" x="5894388" y="1008063"/>
          <p14:tracePt t="160615" x="5983288" y="985838"/>
          <p14:tracePt t="160625" x="6029325" y="963613"/>
          <p14:tracePt t="160630" x="6051550" y="941388"/>
          <p14:tracePt t="160639" x="6073775" y="941388"/>
          <p14:tracePt t="160646" x="6096000" y="941388"/>
          <p14:tracePt t="160653" x="6096000" y="919163"/>
          <p14:tracePt t="160662" x="6118225" y="919163"/>
          <p14:tracePt t="160777" x="6140450" y="919163"/>
          <p14:tracePt t="160842" x="6140450" y="941388"/>
          <p14:tracePt t="160850" x="6140450" y="1008063"/>
          <p14:tracePt t="160859" x="6140450" y="1120775"/>
          <p14:tracePt t="160864" x="6140450" y="1366838"/>
          <p14:tracePt t="160871" x="6140450" y="1590675"/>
          <p14:tracePt t="160878" x="6096000" y="1838325"/>
          <p14:tracePt t="160885" x="6029325" y="2219325"/>
          <p14:tracePt t="160893" x="5983288" y="2465388"/>
          <p14:tracePt t="160901" x="5938838" y="2622550"/>
          <p14:tracePt t="160909" x="5894388" y="2801938"/>
          <p14:tracePt t="160915" x="5849938" y="3025775"/>
          <p14:tracePt t="160926" x="5781675" y="3227388"/>
          <p14:tracePt t="160930" x="5692775" y="3429000"/>
          <p14:tracePt t="160938" x="5648325" y="3675063"/>
          <p14:tracePt t="160944" x="5602288" y="3922713"/>
          <p14:tracePt t="160952" x="5580063" y="4102100"/>
          <p14:tracePt t="160959" x="5557838" y="4257675"/>
          <p14:tracePt t="160966" x="5513388" y="4348163"/>
          <p14:tracePt t="160975" x="5513388" y="4414838"/>
          <p14:tracePt t="160981" x="5513388" y="4459288"/>
          <p14:tracePt t="160989" x="5491163" y="4527550"/>
          <p14:tracePt t="160996" x="5491163" y="4572000"/>
          <p14:tracePt t="161004" x="5491163" y="4616450"/>
          <p14:tracePt t="161010" x="5491163" y="4638675"/>
          <p14:tracePt t="161018" x="5491163" y="4660900"/>
          <p14:tracePt t="161025" x="5491163" y="4706938"/>
          <p14:tracePt t="161042" x="5491163" y="4729163"/>
          <p14:tracePt t="161056" x="5491163" y="4751388"/>
          <p14:tracePt t="161078" x="5491163" y="4773613"/>
          <p14:tracePt t="161095" x="5491163" y="4795838"/>
          <p14:tracePt t="161159" x="5648325" y="4795838"/>
          <p14:tracePt t="161165" x="5894388" y="4795838"/>
          <p14:tracePt t="161172" x="6162675" y="4773613"/>
          <p14:tracePt t="161179" x="6454775" y="4729163"/>
          <p14:tracePt t="161187" x="6700838" y="4684713"/>
          <p14:tracePt t="161195" x="7104063" y="4594225"/>
          <p14:tracePt t="161201" x="7396163" y="4572000"/>
          <p14:tracePt t="161212" x="7620000" y="4572000"/>
          <p14:tracePt t="161217" x="7888288" y="4572000"/>
          <p14:tracePt t="161223" x="8067675" y="4572000"/>
          <p14:tracePt t="161231" x="8224838" y="4572000"/>
          <p14:tracePt t="161238" x="8359775" y="4572000"/>
          <p14:tracePt t="161245" x="8426450" y="4594225"/>
          <p14:tracePt t="161253" x="8470900" y="4594225"/>
          <p14:tracePt t="161262" x="8494713" y="4594225"/>
          <p14:tracePt t="161268" x="8516938" y="4594225"/>
          <p14:tracePt t="161279" x="8539163" y="4594225"/>
          <p14:tracePt t="161282" x="8561388" y="4594225"/>
          <p14:tracePt t="161289" x="8561388" y="4616450"/>
          <p14:tracePt t="161304" x="8583613" y="4616450"/>
          <p14:tracePt t="161332" x="8583613" y="4638675"/>
          <p14:tracePt t="161991" x="8470900" y="4638675"/>
          <p14:tracePt t="161996" x="8269288" y="4660900"/>
          <p14:tracePt t="162004" x="8089900" y="4706938"/>
          <p14:tracePt t="162012" x="7912100" y="4751388"/>
          <p14:tracePt t="162019" x="7754938" y="4795838"/>
          <p14:tracePt t="162027" x="7575550" y="4818063"/>
          <p14:tracePt t="162033" x="7418388" y="4840288"/>
          <p14:tracePt t="162044" x="7261225" y="4864100"/>
          <p14:tracePt t="162048" x="7104063" y="4908550"/>
          <p14:tracePt t="162056" x="6946900" y="4930775"/>
          <p14:tracePt t="162063" x="6858000" y="4953000"/>
          <p14:tracePt t="162070" x="6745288" y="4975225"/>
          <p14:tracePt t="162077" x="6656388" y="4997450"/>
          <p14:tracePt t="162084" x="6589713" y="5019675"/>
          <p14:tracePt t="162093" x="6521450" y="5041900"/>
          <p14:tracePt t="162099" x="6454775" y="5041900"/>
          <p14:tracePt t="162110" x="6388100" y="5041900"/>
          <p14:tracePt t="162114" x="6342063" y="5041900"/>
          <p14:tracePt t="162122" x="6297613" y="5041900"/>
          <p14:tracePt t="162128" x="6253163" y="5041900"/>
          <p14:tracePt t="162136" x="6184900" y="5041900"/>
          <p14:tracePt t="162143" x="6162675" y="5041900"/>
          <p14:tracePt t="162150" x="6118225" y="5041900"/>
          <p14:tracePt t="162160" x="6073775" y="5041900"/>
          <p14:tracePt t="162165" x="6029325" y="5041900"/>
          <p14:tracePt t="162179" x="5983288" y="5041900"/>
          <p14:tracePt t="162194" x="5961063" y="5041900"/>
          <p14:tracePt t="162216" x="5938838" y="5041900"/>
          <p14:tracePt t="162260" x="5938838" y="5019675"/>
          <p14:tracePt t="162276" x="5938838" y="4997450"/>
          <p14:tracePt t="162282" x="6007100" y="4975225"/>
          <p14:tracePt t="162289" x="6073775" y="4908550"/>
          <p14:tracePt t="162296" x="6208713" y="4818063"/>
          <p14:tracePt t="162304" x="6364288" y="4729163"/>
          <p14:tracePt t="162310" x="6543675" y="4660900"/>
          <p14:tracePt t="162318" x="6769100" y="4594225"/>
          <p14:tracePt t="162326" x="7015163" y="4527550"/>
          <p14:tracePt t="162333" x="7194550" y="4505325"/>
          <p14:tracePt t="162344" x="7440613" y="4505325"/>
          <p14:tracePt t="162347" x="7642225" y="4483100"/>
          <p14:tracePt t="162355" x="7866063" y="4483100"/>
          <p14:tracePt t="162362" x="8067675" y="4527550"/>
          <p14:tracePt t="162369" x="8337550" y="4594225"/>
          <p14:tracePt t="162377" x="8583613" y="4638675"/>
          <p14:tracePt t="162384" x="8740775" y="4706938"/>
          <p14:tracePt t="162394" x="8897938" y="4773613"/>
          <p14:tracePt t="162399" x="9031288" y="4864100"/>
          <p14:tracePt t="162407" x="9188450" y="4953000"/>
          <p14:tracePt t="162414" x="9256713" y="5019675"/>
          <p14:tracePt t="162420" x="9323388" y="5065713"/>
          <p14:tracePt t="162427" x="9412288" y="5154613"/>
          <p14:tracePt t="162435" x="9436100" y="5176838"/>
          <p14:tracePt t="162443" x="9480550" y="5221288"/>
          <p14:tracePt t="162450" x="9502775" y="5245100"/>
          <p14:tracePt t="162461" x="9525000" y="5267325"/>
          <p14:tracePt t="162464" x="9547225" y="5267325"/>
          <p14:tracePt t="162472" x="9547225" y="5289550"/>
          <p14:tracePt t="162481" x="9547225" y="5311775"/>
          <p14:tracePt t="162486" x="9569450" y="5311775"/>
          <p14:tracePt t="162510" x="9569450" y="5334000"/>
          <p14:tracePt t="162515" x="9591675" y="5334000"/>
          <p14:tracePt t="162589" x="9547225" y="5334000"/>
          <p14:tracePt t="162596" x="9480550" y="5311775"/>
          <p14:tracePt t="162603" x="9412288" y="5267325"/>
          <p14:tracePt t="162611" x="9345613" y="5199063"/>
          <p14:tracePt t="162618" x="9210675" y="5132388"/>
          <p14:tracePt t="162627" x="9099550" y="5041900"/>
          <p14:tracePt t="162633" x="9031288" y="4997450"/>
          <p14:tracePt t="162644" x="9009063" y="4975225"/>
          <p14:tracePt t="162646" x="8986838" y="4953000"/>
          <p14:tracePt t="162654" x="8942388" y="4930775"/>
          <p14:tracePt t="162670" x="8920163" y="4908550"/>
          <p14:tracePt t="162684" x="8920163" y="4864100"/>
          <p14:tracePt t="162694" x="8920163" y="4818063"/>
          <p14:tracePt t="162698" x="8920163" y="4751388"/>
          <p14:tracePt t="162706" x="8942388" y="4729163"/>
          <p14:tracePt t="162713" x="8964613" y="4638675"/>
          <p14:tracePt t="162720" x="9055100" y="4572000"/>
          <p14:tracePt t="162727" x="9099550" y="4505325"/>
          <p14:tracePt t="162734" x="9166225" y="4437063"/>
          <p14:tracePt t="162743" x="9210675" y="4392613"/>
          <p14:tracePt t="162749" x="9278938" y="4348163"/>
          <p14:tracePt t="162760" x="9301163" y="4325938"/>
          <p14:tracePt t="162763" x="9367838" y="4279900"/>
          <p14:tracePt t="162772" x="9412288" y="4257675"/>
          <p14:tracePt t="162778" x="9480550" y="4257675"/>
          <p14:tracePt t="162786" x="9525000" y="4235450"/>
          <p14:tracePt t="162794" x="9569450" y="4235450"/>
          <p14:tracePt t="162800" x="9591675" y="4235450"/>
          <p14:tracePt t="162811" x="9637713" y="4235450"/>
          <p14:tracePt t="162815" x="9659938" y="4235450"/>
          <p14:tracePt t="162823" x="9704388" y="4279900"/>
          <p14:tracePt t="162830" x="9748838" y="4279900"/>
          <p14:tracePt t="162837" x="9771063" y="4348163"/>
          <p14:tracePt t="162845" x="9793288" y="4392613"/>
          <p14:tracePt t="162852" x="9817100" y="4414838"/>
          <p14:tracePt t="162860" x="9817100" y="4459288"/>
          <p14:tracePt t="162866" x="9817100" y="4483100"/>
          <p14:tracePt t="162877" x="9817100" y="4527550"/>
          <p14:tracePt t="162880" x="9793288" y="4549775"/>
          <p14:tracePt t="162888" x="9793288" y="4572000"/>
          <p14:tracePt t="162896" x="9748838" y="4594225"/>
          <p14:tracePt t="162903" x="9726613" y="4616450"/>
          <p14:tracePt t="162910" x="9682163" y="4638675"/>
          <p14:tracePt t="162917" x="9637713" y="4638675"/>
          <p14:tracePt t="162927" x="9569450" y="4638675"/>
          <p14:tracePt t="162932" x="9525000" y="4638675"/>
          <p14:tracePt t="162940" x="9436100" y="4616450"/>
          <p14:tracePt t="162947" x="9367838" y="4572000"/>
          <p14:tracePt t="162954" x="9323388" y="4549775"/>
          <p14:tracePt t="162961" x="9232900" y="4527550"/>
          <p14:tracePt t="162968" x="9210675" y="4505325"/>
          <p14:tracePt t="162977" x="9188450" y="4505325"/>
          <p14:tracePt t="162983" x="9144000" y="4505325"/>
          <p14:tracePt t="162994" x="9144000" y="4483100"/>
          <p14:tracePt t="163005" x="9121775" y="4483100"/>
          <p14:tracePt t="163063" x="9121775" y="4527550"/>
          <p14:tracePt t="163071" x="9144000" y="4594225"/>
          <p14:tracePt t="163078" x="9188450" y="4660900"/>
          <p14:tracePt t="163085" x="9278938" y="4795838"/>
          <p14:tracePt t="163095" x="9367838" y="4930775"/>
          <p14:tracePt t="163100" x="9502775" y="5065713"/>
          <p14:tracePt t="163110" x="9569450" y="5154613"/>
          <p14:tracePt t="163114" x="9771063" y="5289550"/>
          <p14:tracePt t="163122" x="9906000" y="5400675"/>
          <p14:tracePt t="163129" x="10152063" y="5535613"/>
          <p14:tracePt t="163136" x="10353675" y="5626100"/>
          <p14:tracePt t="163144" x="10510838" y="5715000"/>
          <p14:tracePt t="163151" x="10623550" y="5715000"/>
          <p14:tracePt t="163161" x="10712450" y="5715000"/>
          <p14:tracePt t="163165" x="10825163" y="5692775"/>
          <p14:tracePt t="163174" x="10891838" y="5648325"/>
          <p14:tracePt t="163181" x="10960100" y="5602288"/>
          <p14:tracePt t="163187" x="11026775" y="5468938"/>
          <p14:tracePt t="163195" x="11093450" y="5334000"/>
          <p14:tracePt t="163202" x="11093450" y="5199063"/>
          <p14:tracePt t="163210" x="11161713" y="4997450"/>
          <p14:tracePt t="163217" x="11161713" y="4818063"/>
          <p14:tracePt t="163228" x="11161713" y="4660900"/>
          <p14:tracePt t="163231" x="11115675" y="4483100"/>
          <p14:tracePt t="163239" x="11071225" y="4348163"/>
          <p14:tracePt t="163245" x="11026775" y="4213225"/>
          <p14:tracePt t="163253" x="10982325" y="4146550"/>
          <p14:tracePt t="163261" x="10936288" y="4078288"/>
          <p14:tracePt t="163268" x="10869613" y="4033838"/>
          <p14:tracePt t="163277" x="10802938" y="3989388"/>
          <p14:tracePt t="163282" x="10668000" y="3922713"/>
          <p14:tracePt t="163294" x="10510838" y="3854450"/>
          <p14:tracePt t="163297" x="10353675" y="3832225"/>
          <p14:tracePt t="163304" x="10174288" y="3832225"/>
          <p14:tracePt t="163311" x="9994900" y="3854450"/>
          <p14:tracePt t="163319" x="9793288" y="3922713"/>
          <p14:tracePt t="163327" x="9637713" y="3989388"/>
          <p14:tracePt t="163333" x="9458325" y="4078288"/>
          <p14:tracePt t="163344" x="9278938" y="4191000"/>
          <p14:tracePt t="163349" x="9099550" y="4348163"/>
          <p14:tracePt t="163356" x="8986838" y="4459288"/>
          <p14:tracePt t="163363" x="8875713" y="4549775"/>
          <p14:tracePt t="163370" x="8740775" y="4684713"/>
          <p14:tracePt t="163378" x="8650288" y="4818063"/>
          <p14:tracePt t="163385" x="8561388" y="4930775"/>
          <p14:tracePt t="163394" x="8494713" y="5019675"/>
          <p14:tracePt t="163400" x="8426450" y="5154613"/>
          <p14:tracePt t="163410" x="8404225" y="5221288"/>
          <p14:tracePt t="163415" x="8382000" y="5356225"/>
          <p14:tracePt t="163421" x="8382000" y="5422900"/>
          <p14:tracePt t="163429" x="8382000" y="5491163"/>
          <p14:tracePt t="163436" x="8382000" y="5580063"/>
          <p14:tracePt t="163444" x="8382000" y="5626100"/>
          <p14:tracePt t="163450" x="8404225" y="5670550"/>
          <p14:tracePt t="163461" x="8426450" y="5715000"/>
          <p14:tracePt t="163480" x="8561388" y="5803900"/>
          <p14:tracePt t="163486" x="8674100" y="5827713"/>
          <p14:tracePt t="163495" x="8785225" y="5849938"/>
          <p14:tracePt t="163501" x="8920163" y="5827713"/>
          <p14:tracePt t="163511" x="9031288" y="5759450"/>
          <p14:tracePt t="163516" x="9099550" y="5715000"/>
          <p14:tracePt t="163527" x="9210675" y="5648325"/>
          <p14:tracePt t="163532" x="9278938" y="5580063"/>
          <p14:tracePt t="163538" x="9367838" y="5513388"/>
          <p14:tracePt t="163545" x="9458325" y="5378450"/>
          <p14:tracePt t="163552" x="9525000" y="5245100"/>
          <p14:tracePt t="163560" x="9591675" y="5132388"/>
          <p14:tracePt t="163567" x="9659938" y="4975225"/>
          <p14:tracePt t="163577" x="9682163" y="4840288"/>
          <p14:tracePt t="163582" x="9704388" y="4773613"/>
          <p14:tracePt t="163594" x="9704388" y="4729163"/>
          <p14:tracePt t="163596" x="9704388" y="4706938"/>
          <p14:tracePt t="163604" x="9704388" y="4684713"/>
          <p14:tracePt t="163612" x="9704388" y="4660900"/>
          <p14:tracePt t="163618" x="9704388" y="4638675"/>
          <p14:tracePt t="163633" x="9704388" y="4616450"/>
          <p14:tracePt t="163656" x="9659938" y="4616450"/>
          <p14:tracePt t="163662" x="9613900" y="4638675"/>
          <p14:tracePt t="163670" x="9569450" y="4660900"/>
          <p14:tracePt t="163677" x="9525000" y="4706938"/>
          <p14:tracePt t="163684" x="9458325" y="4751388"/>
          <p14:tracePt t="163694" x="9436100" y="4773613"/>
          <p14:tracePt t="163700" x="9412288" y="4818063"/>
          <p14:tracePt t="163714" x="9390063" y="4840288"/>
          <p14:tracePt t="163727" x="9390063" y="4864100"/>
          <p14:tracePt t="163735" x="9367838" y="4864100"/>
          <p14:tracePt t="163750" x="9367838" y="4886325"/>
          <p14:tracePt t="163787" x="9390063" y="4886325"/>
          <p14:tracePt t="163810" x="9412288" y="4886325"/>
          <p14:tracePt t="163830" x="9436100" y="4886325"/>
          <p14:tracePt t="163852" x="9458325" y="4886325"/>
          <p14:tracePt t="164291" x="9525000" y="4886325"/>
          <p14:tracePt t="164297" x="9591675" y="4886325"/>
          <p14:tracePt t="164305" x="9659938" y="4886325"/>
          <p14:tracePt t="164312" x="9726613" y="4864100"/>
          <p14:tracePt t="164320" x="9793288" y="4840288"/>
          <p14:tracePt t="164328" x="9906000" y="4840288"/>
          <p14:tracePt t="164334" x="10018713" y="4818063"/>
          <p14:tracePt t="164343" x="10107613" y="4795838"/>
          <p14:tracePt t="164348" x="10198100" y="4795838"/>
          <p14:tracePt t="164357" x="10331450" y="4795838"/>
          <p14:tracePt t="164363" x="10421938" y="4795838"/>
          <p14:tracePt t="164370" x="10510838" y="4795838"/>
          <p14:tracePt t="164378" x="10579100" y="4795838"/>
          <p14:tracePt t="164385" x="10645775" y="4795838"/>
          <p14:tracePt t="164394" x="10712450" y="4795838"/>
          <p14:tracePt t="164400" x="10756900" y="4795838"/>
          <p14:tracePt t="164410" x="10802938" y="4795838"/>
          <p14:tracePt t="164415" x="10825163" y="4795838"/>
          <p14:tracePt t="164422" x="10891838" y="4773613"/>
          <p14:tracePt t="164429" x="10936288" y="4773613"/>
          <p14:tracePt t="164436" x="10960100" y="4751388"/>
          <p14:tracePt t="164444" x="11004550" y="4729163"/>
          <p14:tracePt t="164451" x="11071225" y="4706938"/>
          <p14:tracePt t="164460" x="11093450" y="4684713"/>
          <p14:tracePt t="164475" x="11137900" y="4684713"/>
          <p14:tracePt t="164480" x="11206163" y="4616450"/>
          <p14:tracePt t="164487" x="11228388" y="4616450"/>
          <p14:tracePt t="164495" x="11272838" y="4594225"/>
          <p14:tracePt t="164511" x="11295063" y="4594225"/>
          <p14:tracePt t="164517" x="11295063" y="4572000"/>
          <p14:tracePt t="164528" x="11317288" y="4549775"/>
          <p14:tracePt t="164531" x="11341100" y="4549775"/>
          <p14:tracePt t="164553" x="11363325" y="4549775"/>
          <p14:tracePt t="164765" x="11341100" y="4572000"/>
          <p14:tracePt t="164772" x="11295063" y="4594225"/>
          <p14:tracePt t="164780" x="11250613" y="4638675"/>
          <p14:tracePt t="164787" x="11228388" y="4660900"/>
          <p14:tracePt t="164794" x="11137900" y="4729163"/>
          <p14:tracePt t="164801" x="11049000" y="4795838"/>
          <p14:tracePt t="164811" x="10960100" y="4864100"/>
          <p14:tracePt t="164816" x="10847388" y="4953000"/>
          <p14:tracePt t="164827" x="10802938" y="5019675"/>
          <p14:tracePt t="164830" x="10712450" y="5110163"/>
          <p14:tracePt t="164839" x="10601325" y="5199063"/>
          <p14:tracePt t="164846" x="10510838" y="5245100"/>
          <p14:tracePt t="164853" x="10421938" y="5311775"/>
          <p14:tracePt t="164860" x="10287000" y="5400675"/>
          <p14:tracePt t="164867" x="10198100" y="5491163"/>
          <p14:tracePt t="164877" x="10107613" y="5535613"/>
          <p14:tracePt t="164882" x="10018713" y="5602288"/>
          <p14:tracePt t="164890" x="9950450" y="5648325"/>
          <p14:tracePt t="164897" x="9883775" y="5670550"/>
          <p14:tracePt t="164904" x="9817100" y="5692775"/>
          <p14:tracePt t="164911" x="9704388" y="5715000"/>
          <p14:tracePt t="164918" x="9659938" y="5759450"/>
          <p14:tracePt t="164927" x="9613900" y="5759450"/>
          <p14:tracePt t="164933" x="9569450" y="5759450"/>
          <p14:tracePt t="164945" x="9525000" y="5759450"/>
          <p14:tracePt t="164948" x="9502775" y="5759450"/>
          <p14:tracePt t="164961" x="9480550" y="5759450"/>
          <p14:tracePt t="164970" x="9458325" y="5759450"/>
          <p14:tracePt t="165013" x="9458325" y="5715000"/>
          <p14:tracePt t="165021" x="9547225" y="5557838"/>
          <p14:tracePt t="165028" x="9659938" y="5422900"/>
          <p14:tracePt t="165035" x="9748838" y="5311775"/>
          <p14:tracePt t="165045" x="9906000" y="5176838"/>
          <p14:tracePt t="165050" x="10085388" y="5065713"/>
          <p14:tracePt t="165061" x="10309225" y="4975225"/>
          <p14:tracePt t="165064" x="10579100" y="4908550"/>
          <p14:tracePt t="165072" x="10825163" y="4840288"/>
          <p14:tracePt t="165079" x="11026775" y="4818063"/>
          <p14:tracePt t="165086" x="11250613" y="4818063"/>
          <p14:tracePt t="165094" x="11452225" y="4818063"/>
          <p14:tracePt t="165101" x="11698288" y="4864100"/>
          <p14:tracePt t="165111" x="11968163" y="4953000"/>
          <p14:tracePt t="165373" x="11945938" y="5535613"/>
          <p14:tracePt t="165379" x="11496675" y="5356225"/>
          <p14:tracePt t="165386" x="11049000" y="5154613"/>
          <p14:tracePt t="165395" x="10444163" y="4864100"/>
          <p14:tracePt t="165402" x="9950450" y="4660900"/>
          <p14:tracePt t="165411" x="9210675" y="4459288"/>
          <p14:tracePt t="165414" x="8426450" y="4279900"/>
          <p14:tracePt t="165423" x="7843838" y="4124325"/>
          <p14:tracePt t="165429" x="7194550" y="4056063"/>
          <p14:tracePt t="165437" x="6454775" y="3989388"/>
          <p14:tracePt t="165445" x="5872163" y="3922713"/>
          <p14:tracePt t="165452" x="5356225" y="3876675"/>
          <p14:tracePt t="165461" x="4795838" y="3854450"/>
          <p14:tracePt t="165466" x="4437063" y="3854450"/>
          <p14:tracePt t="165480" x="4124325" y="3854450"/>
          <p14:tracePt t="165483" x="3898900" y="3854450"/>
          <p14:tracePt t="165489" x="3743325" y="3854450"/>
          <p14:tracePt t="165496" x="3652838" y="3854450"/>
          <p14:tracePt t="165503" x="3586163" y="3854450"/>
          <p14:tracePt t="165511" x="3541713" y="3854450"/>
          <p14:tracePt t="165517" x="3517900" y="3854450"/>
          <p14:tracePt t="165528" x="3495675" y="3854450"/>
          <p14:tracePt t="165532" x="3473450" y="3854450"/>
          <p14:tracePt t="165547" x="3451225" y="3854450"/>
          <p14:tracePt t="165635" x="3495675" y="3876675"/>
          <p14:tracePt t="165644" x="3721100" y="3989388"/>
          <p14:tracePt t="165649" x="4011613" y="4146550"/>
          <p14:tracePt t="165657" x="4370388" y="4257675"/>
          <p14:tracePt t="165664" x="4684713" y="4325938"/>
          <p14:tracePt t="165671" x="4975225" y="4414838"/>
          <p14:tracePt t="165678" x="5737225" y="4459288"/>
          <p14:tracePt t="165685" x="6118225" y="4483100"/>
          <p14:tracePt t="165694" x="6521450" y="4459288"/>
          <p14:tracePt t="165700" x="6880225" y="4370388"/>
          <p14:tracePt t="165712" x="7126288" y="4325938"/>
          <p14:tracePt t="165714" x="7396163" y="4303713"/>
          <p14:tracePt t="165723" x="7575550" y="4257675"/>
          <p14:tracePt t="165729" x="7754938" y="4191000"/>
          <p14:tracePt t="165736" x="7866063" y="4168775"/>
          <p14:tracePt t="165744" x="7934325" y="4124325"/>
          <p14:tracePt t="165751" x="7956550" y="4124325"/>
          <p14:tracePt t="165762" x="8001000" y="4102100"/>
          <p14:tracePt t="165780" x="8023225" y="4078288"/>
          <p14:tracePt t="165788" x="8045450" y="4078288"/>
          <p14:tracePt t="165817" x="8001000" y="4033838"/>
          <p14:tracePt t="165828" x="7799388" y="4011613"/>
          <p14:tracePt t="165831" x="7620000" y="3989388"/>
          <p14:tracePt t="165839" x="7440613" y="3989388"/>
          <p14:tracePt t="165847" x="7216775" y="3989388"/>
          <p14:tracePt t="165853" x="6992938" y="4011613"/>
          <p14:tracePt t="165861" x="6791325" y="4056063"/>
          <p14:tracePt t="165868" x="6543675" y="4124325"/>
          <p14:tracePt t="165878" x="6388100" y="4168775"/>
          <p14:tracePt t="165883" x="6253163" y="4191000"/>
          <p14:tracePt t="165894" x="6162675" y="4191000"/>
          <p14:tracePt t="165898" x="6096000" y="4191000"/>
          <p14:tracePt t="165906" x="6029325" y="4235450"/>
          <p14:tracePt t="165912" x="5983288" y="4257675"/>
          <p14:tracePt t="165919" x="5961063" y="4257675"/>
          <p14:tracePt t="165928" x="5938838" y="4257675"/>
          <p14:tracePt t="165934" x="5938838" y="4279900"/>
          <p14:tracePt t="165948" x="5916613" y="4279900"/>
          <p14:tracePt t="165956" x="5916613" y="4303713"/>
          <p14:tracePt t="165962" x="5916613" y="4325938"/>
          <p14:tracePt t="165970" x="5916613" y="4348163"/>
          <p14:tracePt t="165977" x="5983288" y="4414838"/>
          <p14:tracePt t="165985" x="6118225" y="4505325"/>
          <p14:tracePt t="165994" x="6364288" y="4616450"/>
          <p14:tracePt t="165999" x="6634163" y="4729163"/>
          <p14:tracePt t="166012" x="6924675" y="4840288"/>
          <p14:tracePt t="166015" x="7216775" y="4908550"/>
          <p14:tracePt t="166021" x="7531100" y="4953000"/>
          <p14:tracePt t="166028" x="7777163" y="4953000"/>
          <p14:tracePt t="166036" x="8001000" y="4953000"/>
          <p14:tracePt t="166044" x="8247063" y="4975225"/>
          <p14:tracePt t="166050" x="8426450" y="4975225"/>
          <p14:tracePt t="166062" x="8516938" y="4975225"/>
          <p14:tracePt t="166065" x="8605838" y="4975225"/>
          <p14:tracePt t="166073" x="8650288" y="4975225"/>
          <p14:tracePt t="166080" x="8696325" y="4975225"/>
          <p14:tracePt t="166087" x="8740775" y="4975225"/>
          <p14:tracePt t="166102" x="8763000" y="4975225"/>
          <p14:tracePt t="166127" x="8763000" y="4953000"/>
          <p14:tracePt t="166131" x="8763000" y="4930775"/>
          <p14:tracePt t="166138" x="8740775" y="4908550"/>
          <p14:tracePt t="166146" x="8674100" y="4886325"/>
          <p14:tracePt t="166153" x="8516938" y="4795838"/>
          <p14:tracePt t="166161" x="8359775" y="4729163"/>
          <p14:tracePt t="166168" x="8158163" y="4638675"/>
          <p14:tracePt t="166178" x="7978775" y="4594225"/>
          <p14:tracePt t="166182" x="7732713" y="4572000"/>
          <p14:tracePt t="166190" x="7531100" y="4505325"/>
          <p14:tracePt t="166197" x="7373938" y="4459288"/>
          <p14:tracePt t="166204" x="7194550" y="4437063"/>
          <p14:tracePt t="166212" x="7015163" y="4437063"/>
          <p14:tracePt t="166219" x="6813550" y="4437063"/>
          <p14:tracePt t="166228" x="6700838" y="4459288"/>
          <p14:tracePt t="166233" x="6565900" y="4483100"/>
          <p14:tracePt t="166246" x="6477000" y="4505325"/>
          <p14:tracePt t="166249" x="6364288" y="4549775"/>
          <p14:tracePt t="166256" x="6297613" y="4594225"/>
          <p14:tracePt t="166262" x="6253163" y="4638675"/>
          <p14:tracePt t="166269" x="6184900" y="4684713"/>
          <p14:tracePt t="166277" x="6162675" y="4706938"/>
          <p14:tracePt t="166284" x="6118225" y="4751388"/>
          <p14:tracePt t="166295" x="6096000" y="4773613"/>
          <p14:tracePt t="166300" x="6073775" y="4818063"/>
          <p14:tracePt t="166307" x="6051550" y="4886325"/>
          <p14:tracePt t="166313" x="6051550" y="4930775"/>
          <p14:tracePt t="166322" x="6051550" y="4975225"/>
          <p14:tracePt t="166328" x="6051550" y="4997450"/>
          <p14:tracePt t="166335" x="6073775" y="5065713"/>
          <p14:tracePt t="166345" x="6096000" y="5087938"/>
          <p14:tracePt t="166350" x="6140450" y="5110163"/>
          <p14:tracePt t="166360" x="6208713" y="5132388"/>
          <p14:tracePt t="166364" x="6319838" y="5154613"/>
          <p14:tracePt t="166373" x="6521450" y="5176838"/>
          <p14:tracePt t="166379" x="6656388" y="5176838"/>
          <p14:tracePt t="166386" x="6813550" y="5154613"/>
          <p14:tracePt t="166394" x="6970713" y="5110163"/>
          <p14:tracePt t="166402" x="7126288" y="5065713"/>
          <p14:tracePt t="166411" x="7261225" y="4997450"/>
          <p14:tracePt t="166415" x="7462838" y="4886325"/>
          <p14:tracePt t="166427" x="7597775" y="4773613"/>
          <p14:tracePt t="166430" x="7708900" y="4660900"/>
          <p14:tracePt t="166439" x="7799388" y="4549775"/>
          <p14:tracePt t="166445" x="7843838" y="4483100"/>
          <p14:tracePt t="166452" x="7934325" y="4392613"/>
          <p14:tracePt t="166461" x="8001000" y="4279900"/>
          <p14:tracePt t="166467" x="8023225" y="4257675"/>
          <p14:tracePt t="166479" x="8045450" y="4235450"/>
          <p14:tracePt t="166482" x="8067675" y="4191000"/>
          <p14:tracePt t="166489" x="8067675" y="4168775"/>
          <p14:tracePt t="166497" x="8067675" y="4124325"/>
          <p14:tracePt t="166503" x="8023225" y="4078288"/>
          <p14:tracePt t="166511" x="7912100" y="4033838"/>
          <p14:tracePt t="166518" x="7754938" y="3967163"/>
          <p14:tracePt t="166527" x="7531100" y="3898900"/>
          <p14:tracePt t="166532" x="7305675" y="3876675"/>
          <p14:tracePt t="166544" x="6992938" y="3876675"/>
          <p14:tracePt t="166547" x="6678613" y="3922713"/>
          <p14:tracePt t="166554" x="6364288" y="3944938"/>
          <p14:tracePt t="166562" x="6140450" y="3967163"/>
          <p14:tracePt t="166569" x="5938838" y="4011613"/>
          <p14:tracePt t="166577" x="5781675" y="4056063"/>
          <p14:tracePt t="166583" x="5602288" y="4102100"/>
          <p14:tracePt t="166594" x="5468938" y="4168775"/>
          <p14:tracePt t="166599" x="5400675" y="4191000"/>
          <p14:tracePt t="166606" x="5334000" y="4213225"/>
          <p14:tracePt t="166613" x="5289550" y="4257675"/>
          <p14:tracePt t="166620" x="5267325" y="4257675"/>
          <p14:tracePt t="166628" x="5245100" y="4257675"/>
          <p14:tracePt t="166635" x="5245100" y="4279900"/>
          <p14:tracePt t="166644" x="5221288" y="4279900"/>
          <p14:tracePt t="167512" x="5267325" y="4235450"/>
          <p14:tracePt t="167518" x="5356225" y="4124325"/>
          <p14:tracePt t="167527" x="5468938" y="4033838"/>
          <p14:tracePt t="167534" x="5602288" y="3944938"/>
          <p14:tracePt t="167544" x="5827713" y="3810000"/>
          <p14:tracePt t="167548" x="6029325" y="3743325"/>
          <p14:tracePt t="167555" x="6253163" y="3697288"/>
          <p14:tracePt t="167562" x="6432550" y="3652838"/>
          <p14:tracePt t="167569" x="6589713" y="3652838"/>
          <p14:tracePt t="167577" x="6745288" y="3675063"/>
          <p14:tracePt t="167584" x="6880225" y="3721100"/>
          <p14:tracePt t="167594" x="6970713" y="3765550"/>
          <p14:tracePt t="167599" x="7081838" y="3810000"/>
          <p14:tracePt t="167607" x="7150100" y="3854450"/>
          <p14:tracePt t="167614" x="7216775" y="3898900"/>
          <p14:tracePt t="167621" x="7283450" y="3989388"/>
          <p14:tracePt t="167628" x="7351713" y="4124325"/>
          <p14:tracePt t="167635" x="7418388" y="4257675"/>
          <p14:tracePt t="167644" x="7462838" y="4505325"/>
          <p14:tracePt t="167650" x="7462838" y="4729163"/>
          <p14:tracePt t="167661" x="7440613" y="4930775"/>
          <p14:tracePt t="167664" x="7373938" y="5110163"/>
          <p14:tracePt t="167672" x="7283450" y="5334000"/>
          <p14:tracePt t="167678" x="7104063" y="5580063"/>
          <p14:tracePt t="167686" x="6813550" y="5938838"/>
          <p14:tracePt t="167694" x="6477000" y="6208713"/>
          <p14:tracePt t="167701" x="5983288" y="6543675"/>
          <p14:tracePt t="167711" x="5535613" y="6791325"/>
          <p14:tracePt t="167827" x="2935288" y="6678613"/>
          <p14:tracePt t="167833" x="3136900" y="6521450"/>
          <p14:tracePt t="167844" x="3406775" y="6388100"/>
          <p14:tracePt t="167847" x="3944938" y="6275388"/>
          <p14:tracePt t="167854" x="4348163" y="6208713"/>
          <p14:tracePt t="167861" x="4729163" y="6230938"/>
          <p14:tracePt t="167869" x="5132388" y="6275388"/>
          <p14:tracePt t="167877" x="5692775" y="6454775"/>
          <p14:tracePt t="167884" x="6140450" y="6656388"/>
          <p14:tracePt t="167894" x="6477000" y="6791325"/>
          <p14:tracePt t="170379" x="0" y="0"/>
        </p14:tracePtLst>
      </p14:laserTrace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R.R Nikkil Prithvin</dc:creator>
  <cp:lastModifiedBy>R.R Nikkil Prithvin</cp:lastModifiedBy>
  <cp:revision>1</cp:revision>
  <dcterms:created xsi:type="dcterms:W3CDTF">2022-05-23T10:12:13Z</dcterms:created>
  <dcterms:modified xsi:type="dcterms:W3CDTF">2022-05-23T10:30:19Z</dcterms:modified>
</cp:coreProperties>
</file>

<file path=docProps/thumbnail.jpeg>
</file>